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59" r:id="rId3"/>
    <p:sldId id="262" r:id="rId4"/>
    <p:sldId id="267" r:id="rId5"/>
    <p:sldId id="266" r:id="rId6"/>
    <p:sldId id="258" r:id="rId7"/>
    <p:sldId id="261" r:id="rId8"/>
    <p:sldId id="269" r:id="rId9"/>
    <p:sldId id="270" r:id="rId10"/>
    <p:sldId id="265" r:id="rId11"/>
    <p:sldId id="268" r:id="rId12"/>
    <p:sldId id="271" r:id="rId13"/>
    <p:sldId id="263" r:id="rId14"/>
    <p:sldId id="272"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p:restoredTop sz="78906"/>
  </p:normalViewPr>
  <p:slideViewPr>
    <p:cSldViewPr snapToGrid="0" snapToObjects="1">
      <p:cViewPr varScale="1">
        <p:scale>
          <a:sx n="72" d="100"/>
          <a:sy n="72" d="100"/>
        </p:scale>
        <p:origin x="14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6.xml.rels><?xml version="1.0" encoding="UTF-8" standalone="yes"?>
<Relationships xmlns="http://schemas.openxmlformats.org/package/2006/relationships"><Relationship Id="rId1" Type="http://schemas.openxmlformats.org/officeDocument/2006/relationships/image" Target="../media/image2.jpeg"/></Relationships>
</file>

<file path=ppt/diagrams/_rels/data7.xml.rels><?xml version="1.0" encoding="UTF-8" standalone="yes"?>
<Relationships xmlns="http://schemas.openxmlformats.org/package/2006/relationships"><Relationship Id="rId1" Type="http://schemas.openxmlformats.org/officeDocument/2006/relationships/image" Target="../media/image2.jpeg"/></Relationships>
</file>

<file path=ppt/diagrams/_rels/data8.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A41AAD-5329-44A0-A346-2CCDC2B25C9B}" type="doc">
      <dgm:prSet loTypeId="urn:microsoft.com/office/officeart/2005/8/layout/hProcess4" loCatId="process" qsTypeId="urn:microsoft.com/office/officeart/2005/8/quickstyle/simple3" qsCatId="simple" csTypeId="urn:microsoft.com/office/officeart/2005/8/colors/colorful2" csCatId="colorful" phldr="1"/>
      <dgm:spPr/>
      <dgm:t>
        <a:bodyPr/>
        <a:lstStyle/>
        <a:p>
          <a:endParaRPr lang="en-US"/>
        </a:p>
      </dgm:t>
    </dgm:pt>
    <dgm:pt modelId="{5E66559F-06C7-4FC8-8143-B0B107E4EF92}">
      <dgm:prSet phldrT="[Text]" custT="1"/>
      <dgm:spPr/>
      <dgm:t>
        <a:bodyPr/>
        <a:lstStyle/>
        <a:p>
          <a:r>
            <a:rPr lang="en-US" sz="1800" dirty="0"/>
            <a:t>Record numbers leaving education early in career</a:t>
          </a:r>
        </a:p>
        <a:p>
          <a:r>
            <a:rPr lang="en-US" sz="1400" dirty="0"/>
            <a:t>(Amrein &amp; Berliner, 2002; Amrein-Beardsley, Berliner, &amp; Rideau, 2010)</a:t>
          </a:r>
        </a:p>
      </dgm:t>
    </dgm:pt>
    <dgm:pt modelId="{5AC4B7A1-DFBA-45D1-AF45-13CCDCC769DF}">
      <dgm:prSet phldrT="[Text]" custT="1"/>
      <dgm:spPr/>
      <dgm:t>
        <a:bodyPr/>
        <a:lstStyle/>
        <a:p>
          <a:r>
            <a:rPr lang="en-US" sz="1800" dirty="0"/>
            <a:t>Increased pressures &amp; tensions leading to questionable teacher practices</a:t>
          </a:r>
        </a:p>
        <a:p>
          <a:r>
            <a:rPr lang="en-US" sz="1400" dirty="0"/>
            <a:t>(Nichols &amp; Berliner, 2010)</a:t>
          </a:r>
        </a:p>
      </dgm:t>
    </dgm:pt>
    <dgm:pt modelId="{03C78D1A-1B1C-4647-94BD-180C618EEC6F}" type="sibTrans" cxnId="{1ABEACFA-422E-4DD9-AFD9-C4C051520EB0}">
      <dgm:prSet/>
      <dgm:spPr/>
      <dgm:t>
        <a:bodyPr/>
        <a:lstStyle/>
        <a:p>
          <a:endParaRPr lang="en-US"/>
        </a:p>
      </dgm:t>
    </dgm:pt>
    <dgm:pt modelId="{7A9FC9F0-5150-4953-AD81-BE3FEB58E6A9}" type="parTrans" cxnId="{1ABEACFA-422E-4DD9-AFD9-C4C051520EB0}">
      <dgm:prSet/>
      <dgm:spPr/>
      <dgm:t>
        <a:bodyPr/>
        <a:lstStyle/>
        <a:p>
          <a:endParaRPr lang="en-US"/>
        </a:p>
      </dgm:t>
    </dgm:pt>
    <dgm:pt modelId="{C43EC084-73DB-4B15-8934-CBB4D1032479}">
      <dgm:prSet phldrT="[Text]" custT="1"/>
      <dgm:spPr/>
      <dgm:t>
        <a:bodyPr/>
        <a:lstStyle/>
        <a:p>
          <a:r>
            <a:rPr lang="en-US" sz="1800" dirty="0"/>
            <a:t>Student performance tied into teacher evaluations</a:t>
          </a:r>
        </a:p>
        <a:p>
          <a:r>
            <a:rPr lang="en-US" sz="1400" dirty="0"/>
            <a:t>(Sanders &amp; Horn, 1998; Sanders 2000)</a:t>
          </a:r>
        </a:p>
      </dgm:t>
    </dgm:pt>
    <dgm:pt modelId="{4D522D6B-14F2-430C-9149-50FDCC67297A}">
      <dgm:prSet phldrT="[Text]" custT="1"/>
      <dgm:spPr/>
      <dgm:t>
        <a:bodyPr/>
        <a:lstStyle/>
        <a:p>
          <a:r>
            <a:rPr lang="en-US" sz="1800" dirty="0"/>
            <a:t>Shift in educational focus</a:t>
          </a:r>
        </a:p>
        <a:p>
          <a:r>
            <a:rPr lang="en-US" sz="1400" dirty="0"/>
            <a:t>(Dorn, 2007, Nichols &amp; Berliner, 2010)</a:t>
          </a:r>
        </a:p>
      </dgm:t>
    </dgm:pt>
    <dgm:pt modelId="{87F2A16D-184A-4D20-B86E-0D7F6803E256}" type="sibTrans" cxnId="{F831B2ED-49C5-4768-8838-0D754B8A5063}">
      <dgm:prSet/>
      <dgm:spPr/>
      <dgm:t>
        <a:bodyPr/>
        <a:lstStyle/>
        <a:p>
          <a:endParaRPr lang="en-US"/>
        </a:p>
      </dgm:t>
    </dgm:pt>
    <dgm:pt modelId="{F90BEE72-D9EE-4A44-A090-C51B633099D7}" type="parTrans" cxnId="{F831B2ED-49C5-4768-8838-0D754B8A5063}">
      <dgm:prSet/>
      <dgm:spPr/>
      <dgm:t>
        <a:bodyPr/>
        <a:lstStyle/>
        <a:p>
          <a:endParaRPr lang="en-US"/>
        </a:p>
      </dgm:t>
    </dgm:pt>
    <dgm:pt modelId="{59B32DEC-BFF1-497C-B15E-2909F02D3380}">
      <dgm:prSet phldrT="[Text]" custT="1"/>
      <dgm:spPr/>
      <dgm:t>
        <a:bodyPr/>
        <a:lstStyle/>
        <a:p>
          <a:r>
            <a:rPr lang="en-US" sz="1800" dirty="0"/>
            <a:t>Accountability-infused landscape  </a:t>
          </a:r>
        </a:p>
        <a:p>
          <a:r>
            <a:rPr lang="en-US" sz="1400" dirty="0"/>
            <a:t>(Ravitch, 2010; Darling-Hammond, 2010</a:t>
          </a:r>
          <a:r>
            <a:rPr lang="en-US" sz="1600" dirty="0"/>
            <a:t>)</a:t>
          </a:r>
        </a:p>
      </dgm:t>
    </dgm:pt>
    <dgm:pt modelId="{225B53BD-AF49-496D-BF85-6F11FF47D7CE}" type="sibTrans" cxnId="{F51B8791-3FE6-44B3-B28C-863945E00722}">
      <dgm:prSet/>
      <dgm:spPr/>
      <dgm:t>
        <a:bodyPr/>
        <a:lstStyle/>
        <a:p>
          <a:endParaRPr lang="en-US"/>
        </a:p>
      </dgm:t>
    </dgm:pt>
    <dgm:pt modelId="{75218725-6E22-4260-8A19-C04C28DF3A76}" type="parTrans" cxnId="{F51B8791-3FE6-44B3-B28C-863945E00722}">
      <dgm:prSet/>
      <dgm:spPr/>
      <dgm:t>
        <a:bodyPr/>
        <a:lstStyle/>
        <a:p>
          <a:endParaRPr lang="en-US"/>
        </a:p>
      </dgm:t>
    </dgm:pt>
    <dgm:pt modelId="{D34981D8-C15B-40A6-9E60-F55E209DBFEC}" type="sibTrans" cxnId="{31F533CA-CB03-44AA-891F-3A68C19925D9}">
      <dgm:prSet/>
      <dgm:spPr/>
      <dgm:t>
        <a:bodyPr/>
        <a:lstStyle/>
        <a:p>
          <a:endParaRPr lang="en-US"/>
        </a:p>
      </dgm:t>
    </dgm:pt>
    <dgm:pt modelId="{EEBBD619-F925-491A-B047-F95558157EEE}" type="parTrans" cxnId="{31F533CA-CB03-44AA-891F-3A68C19925D9}">
      <dgm:prSet/>
      <dgm:spPr/>
      <dgm:t>
        <a:bodyPr/>
        <a:lstStyle/>
        <a:p>
          <a:endParaRPr lang="en-US"/>
        </a:p>
      </dgm:t>
    </dgm:pt>
    <dgm:pt modelId="{2AD44CEC-BDAF-4055-A973-9B387C710A8D}" type="sibTrans" cxnId="{EC15C1FF-6D6F-4FE6-BB26-ECD7D6B7B931}">
      <dgm:prSet/>
      <dgm:spPr/>
      <dgm:t>
        <a:bodyPr/>
        <a:lstStyle/>
        <a:p>
          <a:endParaRPr lang="en-US"/>
        </a:p>
      </dgm:t>
    </dgm:pt>
    <dgm:pt modelId="{8496D257-23DB-44B2-BC0C-37DD9EADBE14}" type="parTrans" cxnId="{EC15C1FF-6D6F-4FE6-BB26-ECD7D6B7B931}">
      <dgm:prSet/>
      <dgm:spPr/>
      <dgm:t>
        <a:bodyPr/>
        <a:lstStyle/>
        <a:p>
          <a:endParaRPr lang="en-US"/>
        </a:p>
      </dgm:t>
    </dgm:pt>
    <dgm:pt modelId="{EBB3FDB1-7109-45EF-B285-0D2A1F2A5BC7}" type="pres">
      <dgm:prSet presAssocID="{7EA41AAD-5329-44A0-A346-2CCDC2B25C9B}" presName="Name0" presStyleCnt="0">
        <dgm:presLayoutVars>
          <dgm:dir/>
          <dgm:animLvl val="lvl"/>
          <dgm:resizeHandles val="exact"/>
        </dgm:presLayoutVars>
      </dgm:prSet>
      <dgm:spPr/>
      <dgm:t>
        <a:bodyPr/>
        <a:lstStyle/>
        <a:p>
          <a:endParaRPr lang="en-US"/>
        </a:p>
      </dgm:t>
    </dgm:pt>
    <dgm:pt modelId="{66243D36-48AF-4645-B49A-D89DD1DC31EC}" type="pres">
      <dgm:prSet presAssocID="{7EA41AAD-5329-44A0-A346-2CCDC2B25C9B}" presName="tSp" presStyleCnt="0"/>
      <dgm:spPr/>
    </dgm:pt>
    <dgm:pt modelId="{67CA0CC6-7AD5-4861-93B1-3D20D52D8A00}" type="pres">
      <dgm:prSet presAssocID="{7EA41AAD-5329-44A0-A346-2CCDC2B25C9B}" presName="bSp" presStyleCnt="0"/>
      <dgm:spPr/>
    </dgm:pt>
    <dgm:pt modelId="{52E3FEC7-ECFA-4B7F-BDB2-CEAC0406F385}" type="pres">
      <dgm:prSet presAssocID="{7EA41AAD-5329-44A0-A346-2CCDC2B25C9B}" presName="process" presStyleCnt="0"/>
      <dgm:spPr/>
    </dgm:pt>
    <dgm:pt modelId="{639FFED5-FC9B-4C13-8001-C880B40F130C}" type="pres">
      <dgm:prSet presAssocID="{59B32DEC-BFF1-497C-B15E-2909F02D3380}" presName="composite1" presStyleCnt="0"/>
      <dgm:spPr/>
    </dgm:pt>
    <dgm:pt modelId="{1555830A-2E22-47A9-BAD4-AF7CAE1DD260}" type="pres">
      <dgm:prSet presAssocID="{59B32DEC-BFF1-497C-B15E-2909F02D3380}" presName="dummyNode1" presStyleLbl="node1" presStyleIdx="0" presStyleCnt="5"/>
      <dgm:spPr/>
    </dgm:pt>
    <dgm:pt modelId="{E816271C-D914-4DE1-854E-0F8C7535ED28}" type="pres">
      <dgm:prSet presAssocID="{59B32DEC-BFF1-497C-B15E-2909F02D3380}" presName="childNode1" presStyleLbl="bgAcc1" presStyleIdx="0" presStyleCnt="5">
        <dgm:presLayoutVars>
          <dgm:bulletEnabled val="1"/>
        </dgm:presLayoutVars>
      </dgm:prSet>
      <dgm:spPr/>
    </dgm:pt>
    <dgm:pt modelId="{B2C145CE-A8B2-4551-974D-B17E7024A8BB}" type="pres">
      <dgm:prSet presAssocID="{59B32DEC-BFF1-497C-B15E-2909F02D3380}" presName="childNode1tx" presStyleLbl="bgAcc1" presStyleIdx="0" presStyleCnt="5">
        <dgm:presLayoutVars>
          <dgm:bulletEnabled val="1"/>
        </dgm:presLayoutVars>
      </dgm:prSet>
      <dgm:spPr/>
    </dgm:pt>
    <dgm:pt modelId="{B3B5E168-2D96-43E0-A31B-F4043A2FAB75}" type="pres">
      <dgm:prSet presAssocID="{59B32DEC-BFF1-497C-B15E-2909F02D3380}" presName="parentNode1" presStyleLbl="node1" presStyleIdx="0" presStyleCnt="5" custScaleX="144763" custScaleY="421703" custLinFactNeighborX="-105" custLinFactNeighborY="48040">
        <dgm:presLayoutVars>
          <dgm:chMax val="1"/>
          <dgm:bulletEnabled val="1"/>
        </dgm:presLayoutVars>
      </dgm:prSet>
      <dgm:spPr/>
      <dgm:t>
        <a:bodyPr/>
        <a:lstStyle/>
        <a:p>
          <a:endParaRPr lang="en-US"/>
        </a:p>
      </dgm:t>
    </dgm:pt>
    <dgm:pt modelId="{58C0E855-37E0-4509-B3E6-93D78E624ADD}" type="pres">
      <dgm:prSet presAssocID="{59B32DEC-BFF1-497C-B15E-2909F02D3380}" presName="connSite1" presStyleCnt="0"/>
      <dgm:spPr/>
    </dgm:pt>
    <dgm:pt modelId="{33840603-E119-4D4E-82DD-6ACF5191532D}" type="pres">
      <dgm:prSet presAssocID="{225B53BD-AF49-496D-BF85-6F11FF47D7CE}" presName="Name9" presStyleLbl="sibTrans2D1" presStyleIdx="0" presStyleCnt="4"/>
      <dgm:spPr/>
      <dgm:t>
        <a:bodyPr/>
        <a:lstStyle/>
        <a:p>
          <a:endParaRPr lang="en-US"/>
        </a:p>
      </dgm:t>
    </dgm:pt>
    <dgm:pt modelId="{162522EF-2EA9-43B4-98B4-6D889D5D0607}" type="pres">
      <dgm:prSet presAssocID="{4D522D6B-14F2-430C-9149-50FDCC67297A}" presName="composite2" presStyleCnt="0"/>
      <dgm:spPr/>
    </dgm:pt>
    <dgm:pt modelId="{0007D9C4-8047-49D4-8D12-C449D5224332}" type="pres">
      <dgm:prSet presAssocID="{4D522D6B-14F2-430C-9149-50FDCC67297A}" presName="dummyNode2" presStyleLbl="node1" presStyleIdx="0" presStyleCnt="5"/>
      <dgm:spPr/>
    </dgm:pt>
    <dgm:pt modelId="{0F020F4B-9CE8-460A-B926-9C428AEBEB9C}" type="pres">
      <dgm:prSet presAssocID="{4D522D6B-14F2-430C-9149-50FDCC67297A}" presName="childNode2" presStyleLbl="bgAcc1" presStyleIdx="1" presStyleCnt="5">
        <dgm:presLayoutVars>
          <dgm:bulletEnabled val="1"/>
        </dgm:presLayoutVars>
      </dgm:prSet>
      <dgm:spPr/>
    </dgm:pt>
    <dgm:pt modelId="{6827BBBD-2B9D-4EB4-9B64-4ACB6042A2F1}" type="pres">
      <dgm:prSet presAssocID="{4D522D6B-14F2-430C-9149-50FDCC67297A}" presName="childNode2tx" presStyleLbl="bgAcc1" presStyleIdx="1" presStyleCnt="5">
        <dgm:presLayoutVars>
          <dgm:bulletEnabled val="1"/>
        </dgm:presLayoutVars>
      </dgm:prSet>
      <dgm:spPr/>
    </dgm:pt>
    <dgm:pt modelId="{3F86082C-4118-4BC8-9E4D-8A9BDDBBD831}" type="pres">
      <dgm:prSet presAssocID="{4D522D6B-14F2-430C-9149-50FDCC67297A}" presName="parentNode2" presStyleLbl="node1" presStyleIdx="1" presStyleCnt="5" custScaleX="127004" custScaleY="418565" custLinFactNeighborX="2493" custLinFactNeighborY="-45131">
        <dgm:presLayoutVars>
          <dgm:chMax val="0"/>
          <dgm:bulletEnabled val="1"/>
        </dgm:presLayoutVars>
      </dgm:prSet>
      <dgm:spPr/>
      <dgm:t>
        <a:bodyPr/>
        <a:lstStyle/>
        <a:p>
          <a:endParaRPr lang="en-US"/>
        </a:p>
      </dgm:t>
    </dgm:pt>
    <dgm:pt modelId="{9B5AEEBC-62CA-428F-BE89-047E1DC8D6B4}" type="pres">
      <dgm:prSet presAssocID="{4D522D6B-14F2-430C-9149-50FDCC67297A}" presName="connSite2" presStyleCnt="0"/>
      <dgm:spPr/>
    </dgm:pt>
    <dgm:pt modelId="{7FFF2215-5FE4-4965-BD0F-8A6B62BDC48D}" type="pres">
      <dgm:prSet presAssocID="{2AD44CEC-BDAF-4055-A973-9B387C710A8D}" presName="Name18" presStyleLbl="sibTrans2D1" presStyleIdx="1" presStyleCnt="4"/>
      <dgm:spPr/>
      <dgm:t>
        <a:bodyPr/>
        <a:lstStyle/>
        <a:p>
          <a:endParaRPr lang="en-US"/>
        </a:p>
      </dgm:t>
    </dgm:pt>
    <dgm:pt modelId="{A5657EFC-FAD0-4F19-B948-3C8E36C7C504}" type="pres">
      <dgm:prSet presAssocID="{C43EC084-73DB-4B15-8934-CBB4D1032479}" presName="composite1" presStyleCnt="0"/>
      <dgm:spPr/>
    </dgm:pt>
    <dgm:pt modelId="{6029EBF7-2579-4ADE-A4BB-1EF1036BC64B}" type="pres">
      <dgm:prSet presAssocID="{C43EC084-73DB-4B15-8934-CBB4D1032479}" presName="dummyNode1" presStyleLbl="node1" presStyleIdx="1" presStyleCnt="5"/>
      <dgm:spPr/>
    </dgm:pt>
    <dgm:pt modelId="{DC771C6F-5CCA-4892-B969-BD9990D301CE}" type="pres">
      <dgm:prSet presAssocID="{C43EC084-73DB-4B15-8934-CBB4D1032479}" presName="childNode1" presStyleLbl="bgAcc1" presStyleIdx="2" presStyleCnt="5">
        <dgm:presLayoutVars>
          <dgm:bulletEnabled val="1"/>
        </dgm:presLayoutVars>
      </dgm:prSet>
      <dgm:spPr/>
    </dgm:pt>
    <dgm:pt modelId="{06096F54-8A20-41FB-8EEF-CE1CF1FBAA64}" type="pres">
      <dgm:prSet presAssocID="{C43EC084-73DB-4B15-8934-CBB4D1032479}" presName="childNode1tx" presStyleLbl="bgAcc1" presStyleIdx="2" presStyleCnt="5">
        <dgm:presLayoutVars>
          <dgm:bulletEnabled val="1"/>
        </dgm:presLayoutVars>
      </dgm:prSet>
      <dgm:spPr/>
    </dgm:pt>
    <dgm:pt modelId="{15D1E3B5-C977-4112-BA86-0D6CD45C9CEA}" type="pres">
      <dgm:prSet presAssocID="{C43EC084-73DB-4B15-8934-CBB4D1032479}" presName="parentNode1" presStyleLbl="node1" presStyleIdx="2" presStyleCnt="5" custScaleX="126171" custScaleY="501788" custLinFactNeighborX="-969" custLinFactNeighborY="79052">
        <dgm:presLayoutVars>
          <dgm:chMax val="1"/>
          <dgm:bulletEnabled val="1"/>
        </dgm:presLayoutVars>
      </dgm:prSet>
      <dgm:spPr/>
      <dgm:t>
        <a:bodyPr/>
        <a:lstStyle/>
        <a:p>
          <a:endParaRPr lang="en-US"/>
        </a:p>
      </dgm:t>
    </dgm:pt>
    <dgm:pt modelId="{C76D2062-0CFF-4BC3-8769-7ECAEEB65F1D}" type="pres">
      <dgm:prSet presAssocID="{C43EC084-73DB-4B15-8934-CBB4D1032479}" presName="connSite1" presStyleCnt="0"/>
      <dgm:spPr/>
    </dgm:pt>
    <dgm:pt modelId="{BF03037B-3DA9-4C71-BB36-5EDDA0DE3436}" type="pres">
      <dgm:prSet presAssocID="{87F2A16D-184A-4D20-B86E-0D7F6803E256}" presName="Name9" presStyleLbl="sibTrans2D1" presStyleIdx="2" presStyleCnt="4"/>
      <dgm:spPr/>
      <dgm:t>
        <a:bodyPr/>
        <a:lstStyle/>
        <a:p>
          <a:endParaRPr lang="en-US"/>
        </a:p>
      </dgm:t>
    </dgm:pt>
    <dgm:pt modelId="{85018240-CA81-479A-8FCA-0E8DE646C087}" type="pres">
      <dgm:prSet presAssocID="{5AC4B7A1-DFBA-45D1-AF45-13CCDCC769DF}" presName="composite2" presStyleCnt="0"/>
      <dgm:spPr/>
    </dgm:pt>
    <dgm:pt modelId="{A126CDBF-7122-421D-812B-34199A5B4D5C}" type="pres">
      <dgm:prSet presAssocID="{5AC4B7A1-DFBA-45D1-AF45-13CCDCC769DF}" presName="dummyNode2" presStyleLbl="node1" presStyleIdx="2" presStyleCnt="5"/>
      <dgm:spPr/>
    </dgm:pt>
    <dgm:pt modelId="{568BDF3D-086D-413A-8B35-73381618AED0}" type="pres">
      <dgm:prSet presAssocID="{5AC4B7A1-DFBA-45D1-AF45-13CCDCC769DF}" presName="childNode2" presStyleLbl="bgAcc1" presStyleIdx="3" presStyleCnt="5">
        <dgm:presLayoutVars>
          <dgm:bulletEnabled val="1"/>
        </dgm:presLayoutVars>
      </dgm:prSet>
      <dgm:spPr/>
    </dgm:pt>
    <dgm:pt modelId="{366DF378-CF5D-4E0B-9914-C4CAC12D56E6}" type="pres">
      <dgm:prSet presAssocID="{5AC4B7A1-DFBA-45D1-AF45-13CCDCC769DF}" presName="childNode2tx" presStyleLbl="bgAcc1" presStyleIdx="3" presStyleCnt="5">
        <dgm:presLayoutVars>
          <dgm:bulletEnabled val="1"/>
        </dgm:presLayoutVars>
      </dgm:prSet>
      <dgm:spPr/>
    </dgm:pt>
    <dgm:pt modelId="{F917549B-C786-4398-AE83-61D4B2CFF575}" type="pres">
      <dgm:prSet presAssocID="{5AC4B7A1-DFBA-45D1-AF45-13CCDCC769DF}" presName="parentNode2" presStyleLbl="node1" presStyleIdx="3" presStyleCnt="5" custScaleX="132687" custScaleY="612785">
        <dgm:presLayoutVars>
          <dgm:chMax val="0"/>
          <dgm:bulletEnabled val="1"/>
        </dgm:presLayoutVars>
      </dgm:prSet>
      <dgm:spPr/>
      <dgm:t>
        <a:bodyPr/>
        <a:lstStyle/>
        <a:p>
          <a:endParaRPr lang="en-US"/>
        </a:p>
      </dgm:t>
    </dgm:pt>
    <dgm:pt modelId="{E00277A3-B8CB-4B54-B35C-654A26F2CEE3}" type="pres">
      <dgm:prSet presAssocID="{5AC4B7A1-DFBA-45D1-AF45-13CCDCC769DF}" presName="connSite2" presStyleCnt="0"/>
      <dgm:spPr/>
    </dgm:pt>
    <dgm:pt modelId="{171BACBF-AF05-47E8-AC2D-C5503CB092DA}" type="pres">
      <dgm:prSet presAssocID="{D34981D8-C15B-40A6-9E60-F55E209DBFEC}" presName="Name18" presStyleLbl="sibTrans2D1" presStyleIdx="3" presStyleCnt="4"/>
      <dgm:spPr/>
      <dgm:t>
        <a:bodyPr/>
        <a:lstStyle/>
        <a:p>
          <a:endParaRPr lang="en-US"/>
        </a:p>
      </dgm:t>
    </dgm:pt>
    <dgm:pt modelId="{4306DC20-3D78-42ED-A52E-CB4998E6BD4B}" type="pres">
      <dgm:prSet presAssocID="{5E66559F-06C7-4FC8-8143-B0B107E4EF92}" presName="composite1" presStyleCnt="0"/>
      <dgm:spPr/>
    </dgm:pt>
    <dgm:pt modelId="{AA2B2DDF-ACE7-4686-B39E-392571B59ADB}" type="pres">
      <dgm:prSet presAssocID="{5E66559F-06C7-4FC8-8143-B0B107E4EF92}" presName="dummyNode1" presStyleLbl="node1" presStyleIdx="3" presStyleCnt="5"/>
      <dgm:spPr/>
    </dgm:pt>
    <dgm:pt modelId="{2C877BF5-7E50-4920-9709-CEE3C933F97D}" type="pres">
      <dgm:prSet presAssocID="{5E66559F-06C7-4FC8-8143-B0B107E4EF92}" presName="childNode1" presStyleLbl="bgAcc1" presStyleIdx="4" presStyleCnt="5">
        <dgm:presLayoutVars>
          <dgm:bulletEnabled val="1"/>
        </dgm:presLayoutVars>
      </dgm:prSet>
      <dgm:spPr/>
    </dgm:pt>
    <dgm:pt modelId="{7F5D4812-AE30-490A-9754-5A80F9CCCC8A}" type="pres">
      <dgm:prSet presAssocID="{5E66559F-06C7-4FC8-8143-B0B107E4EF92}" presName="childNode1tx" presStyleLbl="bgAcc1" presStyleIdx="4" presStyleCnt="5">
        <dgm:presLayoutVars>
          <dgm:bulletEnabled val="1"/>
        </dgm:presLayoutVars>
      </dgm:prSet>
      <dgm:spPr/>
    </dgm:pt>
    <dgm:pt modelId="{C578CCE2-17D0-4673-8D3F-37EBAF0F1F96}" type="pres">
      <dgm:prSet presAssocID="{5E66559F-06C7-4FC8-8143-B0B107E4EF92}" presName="parentNode1" presStyleLbl="node1" presStyleIdx="4" presStyleCnt="5" custScaleY="757017">
        <dgm:presLayoutVars>
          <dgm:chMax val="1"/>
          <dgm:bulletEnabled val="1"/>
        </dgm:presLayoutVars>
      </dgm:prSet>
      <dgm:spPr/>
      <dgm:t>
        <a:bodyPr/>
        <a:lstStyle/>
        <a:p>
          <a:endParaRPr lang="en-US"/>
        </a:p>
      </dgm:t>
    </dgm:pt>
    <dgm:pt modelId="{31E2E761-52C8-41DA-925E-BE047E907162}" type="pres">
      <dgm:prSet presAssocID="{5E66559F-06C7-4FC8-8143-B0B107E4EF92}" presName="connSite1" presStyleCnt="0"/>
      <dgm:spPr/>
    </dgm:pt>
  </dgm:ptLst>
  <dgm:cxnLst>
    <dgm:cxn modelId="{1249D249-4AB5-AD4C-A1D1-71A94C196202}" type="presOf" srcId="{225B53BD-AF49-496D-BF85-6F11FF47D7CE}" destId="{33840603-E119-4D4E-82DD-6ACF5191532D}" srcOrd="0" destOrd="0" presId="urn:microsoft.com/office/officeart/2005/8/layout/hProcess4"/>
    <dgm:cxn modelId="{D0BEC1E2-9000-C74D-B619-714D7E3C8E40}" type="presOf" srcId="{4D522D6B-14F2-430C-9149-50FDCC67297A}" destId="{3F86082C-4118-4BC8-9E4D-8A9BDDBBD831}" srcOrd="0" destOrd="0" presId="urn:microsoft.com/office/officeart/2005/8/layout/hProcess4"/>
    <dgm:cxn modelId="{F51B8791-3FE6-44B3-B28C-863945E00722}" srcId="{7EA41AAD-5329-44A0-A346-2CCDC2B25C9B}" destId="{59B32DEC-BFF1-497C-B15E-2909F02D3380}" srcOrd="0" destOrd="0" parTransId="{75218725-6E22-4260-8A19-C04C28DF3A76}" sibTransId="{225B53BD-AF49-496D-BF85-6F11FF47D7CE}"/>
    <dgm:cxn modelId="{31F533CA-CB03-44AA-891F-3A68C19925D9}" srcId="{7EA41AAD-5329-44A0-A346-2CCDC2B25C9B}" destId="{5AC4B7A1-DFBA-45D1-AF45-13CCDCC769DF}" srcOrd="3" destOrd="0" parTransId="{EEBBD619-F925-491A-B047-F95558157EEE}" sibTransId="{D34981D8-C15B-40A6-9E60-F55E209DBFEC}"/>
    <dgm:cxn modelId="{19CDAC3F-6DD4-0544-86E9-1E8424089BE6}" type="presOf" srcId="{5AC4B7A1-DFBA-45D1-AF45-13CCDCC769DF}" destId="{F917549B-C786-4398-AE83-61D4B2CFF575}" srcOrd="0" destOrd="0" presId="urn:microsoft.com/office/officeart/2005/8/layout/hProcess4"/>
    <dgm:cxn modelId="{EC15C1FF-6D6F-4FE6-BB26-ECD7D6B7B931}" srcId="{7EA41AAD-5329-44A0-A346-2CCDC2B25C9B}" destId="{4D522D6B-14F2-430C-9149-50FDCC67297A}" srcOrd="1" destOrd="0" parTransId="{8496D257-23DB-44B2-BC0C-37DD9EADBE14}" sibTransId="{2AD44CEC-BDAF-4055-A973-9B387C710A8D}"/>
    <dgm:cxn modelId="{63705E2F-AF1A-7A4A-8443-7975EFF2E258}" type="presOf" srcId="{87F2A16D-184A-4D20-B86E-0D7F6803E256}" destId="{BF03037B-3DA9-4C71-BB36-5EDDA0DE3436}" srcOrd="0" destOrd="0" presId="urn:microsoft.com/office/officeart/2005/8/layout/hProcess4"/>
    <dgm:cxn modelId="{23115C9D-1E85-8C4D-8F93-F0A0D0E5CAD4}" type="presOf" srcId="{7EA41AAD-5329-44A0-A346-2CCDC2B25C9B}" destId="{EBB3FDB1-7109-45EF-B285-0D2A1F2A5BC7}" srcOrd="0" destOrd="0" presId="urn:microsoft.com/office/officeart/2005/8/layout/hProcess4"/>
    <dgm:cxn modelId="{9FBD1814-8CE0-BF40-BD9B-660C84DB5208}" type="presOf" srcId="{C43EC084-73DB-4B15-8934-CBB4D1032479}" destId="{15D1E3B5-C977-4112-BA86-0D6CD45C9CEA}" srcOrd="0" destOrd="0" presId="urn:microsoft.com/office/officeart/2005/8/layout/hProcess4"/>
    <dgm:cxn modelId="{EA30E6E5-4364-0049-91F1-9F49465DF9FC}" type="presOf" srcId="{D34981D8-C15B-40A6-9E60-F55E209DBFEC}" destId="{171BACBF-AF05-47E8-AC2D-C5503CB092DA}" srcOrd="0" destOrd="0" presId="urn:microsoft.com/office/officeart/2005/8/layout/hProcess4"/>
    <dgm:cxn modelId="{F831B2ED-49C5-4768-8838-0D754B8A5063}" srcId="{7EA41AAD-5329-44A0-A346-2CCDC2B25C9B}" destId="{C43EC084-73DB-4B15-8934-CBB4D1032479}" srcOrd="2" destOrd="0" parTransId="{F90BEE72-D9EE-4A44-A090-C51B633099D7}" sibTransId="{87F2A16D-184A-4D20-B86E-0D7F6803E256}"/>
    <dgm:cxn modelId="{791166FC-6625-544E-8100-98668355694D}" type="presOf" srcId="{5E66559F-06C7-4FC8-8143-B0B107E4EF92}" destId="{C578CCE2-17D0-4673-8D3F-37EBAF0F1F96}" srcOrd="0" destOrd="0" presId="urn:microsoft.com/office/officeart/2005/8/layout/hProcess4"/>
    <dgm:cxn modelId="{AACB3AA5-5A5C-0044-808F-7FFE4B23A05D}" type="presOf" srcId="{59B32DEC-BFF1-497C-B15E-2909F02D3380}" destId="{B3B5E168-2D96-43E0-A31B-F4043A2FAB75}" srcOrd="0" destOrd="0" presId="urn:microsoft.com/office/officeart/2005/8/layout/hProcess4"/>
    <dgm:cxn modelId="{C9B482F1-A6AF-1443-B816-CE8E6CF8C757}" type="presOf" srcId="{2AD44CEC-BDAF-4055-A973-9B387C710A8D}" destId="{7FFF2215-5FE4-4965-BD0F-8A6B62BDC48D}" srcOrd="0" destOrd="0" presId="urn:microsoft.com/office/officeart/2005/8/layout/hProcess4"/>
    <dgm:cxn modelId="{1ABEACFA-422E-4DD9-AFD9-C4C051520EB0}" srcId="{7EA41AAD-5329-44A0-A346-2CCDC2B25C9B}" destId="{5E66559F-06C7-4FC8-8143-B0B107E4EF92}" srcOrd="4" destOrd="0" parTransId="{7A9FC9F0-5150-4953-AD81-BE3FEB58E6A9}" sibTransId="{03C78D1A-1B1C-4647-94BD-180C618EEC6F}"/>
    <dgm:cxn modelId="{43F0CDF2-F526-2840-8B12-A11BB547F0BF}" type="presParOf" srcId="{EBB3FDB1-7109-45EF-B285-0D2A1F2A5BC7}" destId="{66243D36-48AF-4645-B49A-D89DD1DC31EC}" srcOrd="0" destOrd="0" presId="urn:microsoft.com/office/officeart/2005/8/layout/hProcess4"/>
    <dgm:cxn modelId="{023347F9-EBF5-624F-92C7-07FCE90FD971}" type="presParOf" srcId="{EBB3FDB1-7109-45EF-B285-0D2A1F2A5BC7}" destId="{67CA0CC6-7AD5-4861-93B1-3D20D52D8A00}" srcOrd="1" destOrd="0" presId="urn:microsoft.com/office/officeart/2005/8/layout/hProcess4"/>
    <dgm:cxn modelId="{EF77A707-DDB2-C742-B9E5-F9BDC2B4CFC1}" type="presParOf" srcId="{EBB3FDB1-7109-45EF-B285-0D2A1F2A5BC7}" destId="{52E3FEC7-ECFA-4B7F-BDB2-CEAC0406F385}" srcOrd="2" destOrd="0" presId="urn:microsoft.com/office/officeart/2005/8/layout/hProcess4"/>
    <dgm:cxn modelId="{7FF02274-0B5B-B447-B7E3-548263E5FCF0}" type="presParOf" srcId="{52E3FEC7-ECFA-4B7F-BDB2-CEAC0406F385}" destId="{639FFED5-FC9B-4C13-8001-C880B40F130C}" srcOrd="0" destOrd="0" presId="urn:microsoft.com/office/officeart/2005/8/layout/hProcess4"/>
    <dgm:cxn modelId="{73F9C21C-63E5-214D-874D-5A669F277E51}" type="presParOf" srcId="{639FFED5-FC9B-4C13-8001-C880B40F130C}" destId="{1555830A-2E22-47A9-BAD4-AF7CAE1DD260}" srcOrd="0" destOrd="0" presId="urn:microsoft.com/office/officeart/2005/8/layout/hProcess4"/>
    <dgm:cxn modelId="{A7EFF86D-30C3-5246-A3F8-8FD10241F07C}" type="presParOf" srcId="{639FFED5-FC9B-4C13-8001-C880B40F130C}" destId="{E816271C-D914-4DE1-854E-0F8C7535ED28}" srcOrd="1" destOrd="0" presId="urn:microsoft.com/office/officeart/2005/8/layout/hProcess4"/>
    <dgm:cxn modelId="{491052A0-CF6A-8142-821E-D832AC3F57B1}" type="presParOf" srcId="{639FFED5-FC9B-4C13-8001-C880B40F130C}" destId="{B2C145CE-A8B2-4551-974D-B17E7024A8BB}" srcOrd="2" destOrd="0" presId="urn:microsoft.com/office/officeart/2005/8/layout/hProcess4"/>
    <dgm:cxn modelId="{C4EDB64C-0380-F44F-836D-29BF8064DBF1}" type="presParOf" srcId="{639FFED5-FC9B-4C13-8001-C880B40F130C}" destId="{B3B5E168-2D96-43E0-A31B-F4043A2FAB75}" srcOrd="3" destOrd="0" presId="urn:microsoft.com/office/officeart/2005/8/layout/hProcess4"/>
    <dgm:cxn modelId="{43C7E333-D32F-7745-BE9D-DB57F579537C}" type="presParOf" srcId="{639FFED5-FC9B-4C13-8001-C880B40F130C}" destId="{58C0E855-37E0-4509-B3E6-93D78E624ADD}" srcOrd="4" destOrd="0" presId="urn:microsoft.com/office/officeart/2005/8/layout/hProcess4"/>
    <dgm:cxn modelId="{F64DEE57-F876-7741-885F-73E9367087D5}" type="presParOf" srcId="{52E3FEC7-ECFA-4B7F-BDB2-CEAC0406F385}" destId="{33840603-E119-4D4E-82DD-6ACF5191532D}" srcOrd="1" destOrd="0" presId="urn:microsoft.com/office/officeart/2005/8/layout/hProcess4"/>
    <dgm:cxn modelId="{21D0735B-68CB-D442-95E3-CC8D683923A7}" type="presParOf" srcId="{52E3FEC7-ECFA-4B7F-BDB2-CEAC0406F385}" destId="{162522EF-2EA9-43B4-98B4-6D889D5D0607}" srcOrd="2" destOrd="0" presId="urn:microsoft.com/office/officeart/2005/8/layout/hProcess4"/>
    <dgm:cxn modelId="{6BF9F307-49F8-5C47-A3BD-9C05909CBC8A}" type="presParOf" srcId="{162522EF-2EA9-43B4-98B4-6D889D5D0607}" destId="{0007D9C4-8047-49D4-8D12-C449D5224332}" srcOrd="0" destOrd="0" presId="urn:microsoft.com/office/officeart/2005/8/layout/hProcess4"/>
    <dgm:cxn modelId="{B91A9373-4E93-4046-A69E-AF5FC18C25FA}" type="presParOf" srcId="{162522EF-2EA9-43B4-98B4-6D889D5D0607}" destId="{0F020F4B-9CE8-460A-B926-9C428AEBEB9C}" srcOrd="1" destOrd="0" presId="urn:microsoft.com/office/officeart/2005/8/layout/hProcess4"/>
    <dgm:cxn modelId="{E5292F2D-9AA0-5140-8F40-7F7A475353C2}" type="presParOf" srcId="{162522EF-2EA9-43B4-98B4-6D889D5D0607}" destId="{6827BBBD-2B9D-4EB4-9B64-4ACB6042A2F1}" srcOrd="2" destOrd="0" presId="urn:microsoft.com/office/officeart/2005/8/layout/hProcess4"/>
    <dgm:cxn modelId="{B24590A2-31B6-F046-BE56-6BD5A957ACA9}" type="presParOf" srcId="{162522EF-2EA9-43B4-98B4-6D889D5D0607}" destId="{3F86082C-4118-4BC8-9E4D-8A9BDDBBD831}" srcOrd="3" destOrd="0" presId="urn:microsoft.com/office/officeart/2005/8/layout/hProcess4"/>
    <dgm:cxn modelId="{19614413-ADCA-EF46-A246-5596CDF94A1F}" type="presParOf" srcId="{162522EF-2EA9-43B4-98B4-6D889D5D0607}" destId="{9B5AEEBC-62CA-428F-BE89-047E1DC8D6B4}" srcOrd="4" destOrd="0" presId="urn:microsoft.com/office/officeart/2005/8/layout/hProcess4"/>
    <dgm:cxn modelId="{D4D67FF2-77BE-8C42-9E1A-83DDFD70EB43}" type="presParOf" srcId="{52E3FEC7-ECFA-4B7F-BDB2-CEAC0406F385}" destId="{7FFF2215-5FE4-4965-BD0F-8A6B62BDC48D}" srcOrd="3" destOrd="0" presId="urn:microsoft.com/office/officeart/2005/8/layout/hProcess4"/>
    <dgm:cxn modelId="{5CC6656E-4BD2-834D-801B-708C1E6C15D5}" type="presParOf" srcId="{52E3FEC7-ECFA-4B7F-BDB2-CEAC0406F385}" destId="{A5657EFC-FAD0-4F19-B948-3C8E36C7C504}" srcOrd="4" destOrd="0" presId="urn:microsoft.com/office/officeart/2005/8/layout/hProcess4"/>
    <dgm:cxn modelId="{4AA9AAD3-8CDF-8C45-BE4B-7E994B54BEAE}" type="presParOf" srcId="{A5657EFC-FAD0-4F19-B948-3C8E36C7C504}" destId="{6029EBF7-2579-4ADE-A4BB-1EF1036BC64B}" srcOrd="0" destOrd="0" presId="urn:microsoft.com/office/officeart/2005/8/layout/hProcess4"/>
    <dgm:cxn modelId="{F1CD277E-277D-5845-8E01-1C967757E6D1}" type="presParOf" srcId="{A5657EFC-FAD0-4F19-B948-3C8E36C7C504}" destId="{DC771C6F-5CCA-4892-B969-BD9990D301CE}" srcOrd="1" destOrd="0" presId="urn:microsoft.com/office/officeart/2005/8/layout/hProcess4"/>
    <dgm:cxn modelId="{72396525-236C-894E-B64D-436B85C00E51}" type="presParOf" srcId="{A5657EFC-FAD0-4F19-B948-3C8E36C7C504}" destId="{06096F54-8A20-41FB-8EEF-CE1CF1FBAA64}" srcOrd="2" destOrd="0" presId="urn:microsoft.com/office/officeart/2005/8/layout/hProcess4"/>
    <dgm:cxn modelId="{FC1F471F-6863-0D4F-AEEF-2B669B7702C6}" type="presParOf" srcId="{A5657EFC-FAD0-4F19-B948-3C8E36C7C504}" destId="{15D1E3B5-C977-4112-BA86-0D6CD45C9CEA}" srcOrd="3" destOrd="0" presId="urn:microsoft.com/office/officeart/2005/8/layout/hProcess4"/>
    <dgm:cxn modelId="{66A86CCD-DFFF-A34D-8268-DE17FC116A65}" type="presParOf" srcId="{A5657EFC-FAD0-4F19-B948-3C8E36C7C504}" destId="{C76D2062-0CFF-4BC3-8769-7ECAEEB65F1D}" srcOrd="4" destOrd="0" presId="urn:microsoft.com/office/officeart/2005/8/layout/hProcess4"/>
    <dgm:cxn modelId="{565BBC5E-D970-D948-91BE-8FB36F83D87C}" type="presParOf" srcId="{52E3FEC7-ECFA-4B7F-BDB2-CEAC0406F385}" destId="{BF03037B-3DA9-4C71-BB36-5EDDA0DE3436}" srcOrd="5" destOrd="0" presId="urn:microsoft.com/office/officeart/2005/8/layout/hProcess4"/>
    <dgm:cxn modelId="{8B99FB06-4A3C-0548-9E30-45BFDA2372A1}" type="presParOf" srcId="{52E3FEC7-ECFA-4B7F-BDB2-CEAC0406F385}" destId="{85018240-CA81-479A-8FCA-0E8DE646C087}" srcOrd="6" destOrd="0" presId="urn:microsoft.com/office/officeart/2005/8/layout/hProcess4"/>
    <dgm:cxn modelId="{AB4F5398-5108-8D45-825B-39E03B0C0D89}" type="presParOf" srcId="{85018240-CA81-479A-8FCA-0E8DE646C087}" destId="{A126CDBF-7122-421D-812B-34199A5B4D5C}" srcOrd="0" destOrd="0" presId="urn:microsoft.com/office/officeart/2005/8/layout/hProcess4"/>
    <dgm:cxn modelId="{5FE213E8-4073-6F4B-A114-E0244678DD08}" type="presParOf" srcId="{85018240-CA81-479A-8FCA-0E8DE646C087}" destId="{568BDF3D-086D-413A-8B35-73381618AED0}" srcOrd="1" destOrd="0" presId="urn:microsoft.com/office/officeart/2005/8/layout/hProcess4"/>
    <dgm:cxn modelId="{89EED17E-7E0E-FC4A-B6D6-3D2C194660EA}" type="presParOf" srcId="{85018240-CA81-479A-8FCA-0E8DE646C087}" destId="{366DF378-CF5D-4E0B-9914-C4CAC12D56E6}" srcOrd="2" destOrd="0" presId="urn:microsoft.com/office/officeart/2005/8/layout/hProcess4"/>
    <dgm:cxn modelId="{35EF445F-1ED9-5545-9196-77002E2F3733}" type="presParOf" srcId="{85018240-CA81-479A-8FCA-0E8DE646C087}" destId="{F917549B-C786-4398-AE83-61D4B2CFF575}" srcOrd="3" destOrd="0" presId="urn:microsoft.com/office/officeart/2005/8/layout/hProcess4"/>
    <dgm:cxn modelId="{AC689F56-5187-5040-BA2B-AD261907007B}" type="presParOf" srcId="{85018240-CA81-479A-8FCA-0E8DE646C087}" destId="{E00277A3-B8CB-4B54-B35C-654A26F2CEE3}" srcOrd="4" destOrd="0" presId="urn:microsoft.com/office/officeart/2005/8/layout/hProcess4"/>
    <dgm:cxn modelId="{7B406DA3-FCF8-624A-A656-168C3B40C5C6}" type="presParOf" srcId="{52E3FEC7-ECFA-4B7F-BDB2-CEAC0406F385}" destId="{171BACBF-AF05-47E8-AC2D-C5503CB092DA}" srcOrd="7" destOrd="0" presId="urn:microsoft.com/office/officeart/2005/8/layout/hProcess4"/>
    <dgm:cxn modelId="{FC3DA1D3-F931-7849-9C6B-3B40201F0506}" type="presParOf" srcId="{52E3FEC7-ECFA-4B7F-BDB2-CEAC0406F385}" destId="{4306DC20-3D78-42ED-A52E-CB4998E6BD4B}" srcOrd="8" destOrd="0" presId="urn:microsoft.com/office/officeart/2005/8/layout/hProcess4"/>
    <dgm:cxn modelId="{922C8B61-F852-2848-83A7-AC7019ED083B}" type="presParOf" srcId="{4306DC20-3D78-42ED-A52E-CB4998E6BD4B}" destId="{AA2B2DDF-ACE7-4686-B39E-392571B59ADB}" srcOrd="0" destOrd="0" presId="urn:microsoft.com/office/officeart/2005/8/layout/hProcess4"/>
    <dgm:cxn modelId="{77308D0C-AA51-3C40-A5FD-66D3A15FF3A5}" type="presParOf" srcId="{4306DC20-3D78-42ED-A52E-CB4998E6BD4B}" destId="{2C877BF5-7E50-4920-9709-CEE3C933F97D}" srcOrd="1" destOrd="0" presId="urn:microsoft.com/office/officeart/2005/8/layout/hProcess4"/>
    <dgm:cxn modelId="{86C77E90-7F42-4A4A-82FC-1B46F6BC046E}" type="presParOf" srcId="{4306DC20-3D78-42ED-A52E-CB4998E6BD4B}" destId="{7F5D4812-AE30-490A-9754-5A80F9CCCC8A}" srcOrd="2" destOrd="0" presId="urn:microsoft.com/office/officeart/2005/8/layout/hProcess4"/>
    <dgm:cxn modelId="{95543E2B-A0EB-6A4A-B2AA-D353D74D84D7}" type="presParOf" srcId="{4306DC20-3D78-42ED-A52E-CB4998E6BD4B}" destId="{C578CCE2-17D0-4673-8D3F-37EBAF0F1F96}" srcOrd="3" destOrd="0" presId="urn:microsoft.com/office/officeart/2005/8/layout/hProcess4"/>
    <dgm:cxn modelId="{36D5C488-E8EA-D94B-B7F3-C255EFB48A33}" type="presParOf" srcId="{4306DC20-3D78-42ED-A52E-CB4998E6BD4B}" destId="{31E2E761-52C8-41DA-925E-BE047E907162}" srcOrd="4" destOrd="0" presId="urn:microsoft.com/office/officeart/2005/8/layout/h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B097F6-D313-C34F-BE65-F16BED276576}" type="doc">
      <dgm:prSet loTypeId="urn:microsoft.com/office/officeart/2009/3/layout/StepUpProcess" loCatId="" qsTypeId="urn:microsoft.com/office/officeart/2005/8/quickstyle/simple4" qsCatId="simple" csTypeId="urn:microsoft.com/office/officeart/2005/8/colors/accent1_2" csCatId="accent1" phldr="1"/>
      <dgm:spPr/>
      <dgm:t>
        <a:bodyPr/>
        <a:lstStyle/>
        <a:p>
          <a:endParaRPr lang="en-US"/>
        </a:p>
      </dgm:t>
    </dgm:pt>
    <dgm:pt modelId="{6C64C534-9C10-7940-A64D-C3C61F40569B}">
      <dgm:prSet phldrT="[Text]"/>
      <dgm:spPr/>
      <dgm:t>
        <a:bodyPr/>
        <a:lstStyle/>
        <a:p>
          <a:r>
            <a:rPr lang="en-US" dirty="0"/>
            <a:t>Isolation</a:t>
          </a:r>
        </a:p>
      </dgm:t>
    </dgm:pt>
    <dgm:pt modelId="{37714C9E-1725-844D-9C8F-736D82BFEB6E}" type="parTrans" cxnId="{44BD443C-385B-4640-BC2E-6562222486A8}">
      <dgm:prSet/>
      <dgm:spPr/>
      <dgm:t>
        <a:bodyPr/>
        <a:lstStyle/>
        <a:p>
          <a:endParaRPr lang="en-US"/>
        </a:p>
      </dgm:t>
    </dgm:pt>
    <dgm:pt modelId="{E7BEE9E9-8070-D647-B32D-531953015A80}" type="sibTrans" cxnId="{44BD443C-385B-4640-BC2E-6562222486A8}">
      <dgm:prSet/>
      <dgm:spPr/>
      <dgm:t>
        <a:bodyPr/>
        <a:lstStyle/>
        <a:p>
          <a:endParaRPr lang="en-US"/>
        </a:p>
      </dgm:t>
    </dgm:pt>
    <dgm:pt modelId="{D1E4C918-EB7F-A745-B15F-D26AC008AE0F}">
      <dgm:prSet phldrT="[Text]"/>
      <dgm:spPr/>
      <dgm:t>
        <a:bodyPr/>
        <a:lstStyle/>
        <a:p>
          <a:r>
            <a:rPr lang="en-US" dirty="0"/>
            <a:t>Multiple preparations</a:t>
          </a:r>
        </a:p>
      </dgm:t>
    </dgm:pt>
    <dgm:pt modelId="{B845DE8A-56D5-5040-B53B-2AA102717DAB}" type="parTrans" cxnId="{22A84536-6F87-6A4D-B812-5A7C9885E1F2}">
      <dgm:prSet/>
      <dgm:spPr/>
      <dgm:t>
        <a:bodyPr/>
        <a:lstStyle/>
        <a:p>
          <a:endParaRPr lang="en-US"/>
        </a:p>
      </dgm:t>
    </dgm:pt>
    <dgm:pt modelId="{244BA2AC-86F6-CF4A-9C37-39932B3E41D9}" type="sibTrans" cxnId="{22A84536-6F87-6A4D-B812-5A7C9885E1F2}">
      <dgm:prSet/>
      <dgm:spPr/>
      <dgm:t>
        <a:bodyPr/>
        <a:lstStyle/>
        <a:p>
          <a:endParaRPr lang="en-US"/>
        </a:p>
      </dgm:t>
    </dgm:pt>
    <dgm:pt modelId="{CCFC2CA5-F810-404B-B3F1-DF5A064BE575}">
      <dgm:prSet phldrT="[Text]"/>
      <dgm:spPr/>
      <dgm:t>
        <a:bodyPr/>
        <a:lstStyle/>
        <a:p>
          <a:r>
            <a:rPr lang="en-US" dirty="0"/>
            <a:t>Challenging students</a:t>
          </a:r>
        </a:p>
      </dgm:t>
    </dgm:pt>
    <dgm:pt modelId="{8D652B95-F5FE-0943-83F6-622A5AEEC36A}" type="parTrans" cxnId="{76E8E4B4-9F26-FB40-A48E-D98E403D1D3C}">
      <dgm:prSet/>
      <dgm:spPr/>
      <dgm:t>
        <a:bodyPr/>
        <a:lstStyle/>
        <a:p>
          <a:endParaRPr lang="en-US"/>
        </a:p>
      </dgm:t>
    </dgm:pt>
    <dgm:pt modelId="{7A55A428-8099-F441-AB51-C7C0982D90DD}" type="sibTrans" cxnId="{76E8E4B4-9F26-FB40-A48E-D98E403D1D3C}">
      <dgm:prSet/>
      <dgm:spPr/>
      <dgm:t>
        <a:bodyPr/>
        <a:lstStyle/>
        <a:p>
          <a:endParaRPr lang="en-US"/>
        </a:p>
      </dgm:t>
    </dgm:pt>
    <dgm:pt modelId="{6A40BF70-9DBF-6647-8356-57E83E1D6D94}">
      <dgm:prSet/>
      <dgm:spPr/>
      <dgm:t>
        <a:bodyPr/>
        <a:lstStyle/>
        <a:p>
          <a:r>
            <a:rPr lang="en-US" dirty="0"/>
            <a:t>Location/type of school</a:t>
          </a:r>
        </a:p>
      </dgm:t>
    </dgm:pt>
    <dgm:pt modelId="{654478F9-473F-B249-83FA-66C5C738D455}" type="parTrans" cxnId="{4C218363-FC0F-1047-A1EE-5C5886197B79}">
      <dgm:prSet/>
      <dgm:spPr/>
      <dgm:t>
        <a:bodyPr/>
        <a:lstStyle/>
        <a:p>
          <a:endParaRPr lang="en-US"/>
        </a:p>
      </dgm:t>
    </dgm:pt>
    <dgm:pt modelId="{B5DF7DC3-573E-264F-8897-D73BD767FE41}" type="sibTrans" cxnId="{4C218363-FC0F-1047-A1EE-5C5886197B79}">
      <dgm:prSet/>
      <dgm:spPr/>
      <dgm:t>
        <a:bodyPr/>
        <a:lstStyle/>
        <a:p>
          <a:endParaRPr lang="en-US"/>
        </a:p>
      </dgm:t>
    </dgm:pt>
    <dgm:pt modelId="{ADF0046B-1B77-7549-847F-B6CE67D89441}">
      <dgm:prSet/>
      <dgm:spPr/>
      <dgm:t>
        <a:bodyPr/>
        <a:lstStyle/>
        <a:p>
          <a:r>
            <a:rPr lang="en-US" dirty="0"/>
            <a:t>Organizational characteristics</a:t>
          </a:r>
        </a:p>
      </dgm:t>
    </dgm:pt>
    <dgm:pt modelId="{59A86EF3-6FD6-A64C-9594-B410974481A9}" type="parTrans" cxnId="{0A124258-4091-BB49-94F5-15A2680184CB}">
      <dgm:prSet/>
      <dgm:spPr/>
      <dgm:t>
        <a:bodyPr/>
        <a:lstStyle/>
        <a:p>
          <a:endParaRPr lang="en-US"/>
        </a:p>
      </dgm:t>
    </dgm:pt>
    <dgm:pt modelId="{054FEDB3-B61D-5E4F-B71B-5A618BBF8303}" type="sibTrans" cxnId="{0A124258-4091-BB49-94F5-15A2680184CB}">
      <dgm:prSet/>
      <dgm:spPr/>
      <dgm:t>
        <a:bodyPr/>
        <a:lstStyle/>
        <a:p>
          <a:endParaRPr lang="en-US"/>
        </a:p>
      </dgm:t>
    </dgm:pt>
    <dgm:pt modelId="{4122D586-6B1C-1442-A9D3-D3C79899C721}">
      <dgm:prSet/>
      <dgm:spPr/>
      <dgm:t>
        <a:bodyPr/>
        <a:lstStyle/>
        <a:p>
          <a:r>
            <a:rPr lang="en-US" dirty="0"/>
            <a:t>Administration</a:t>
          </a:r>
        </a:p>
      </dgm:t>
    </dgm:pt>
    <dgm:pt modelId="{BEC2C1A8-84E5-B943-8C16-9010F4716987}" type="parTrans" cxnId="{2FB37D87-2A79-BE4E-905D-D89445460E44}">
      <dgm:prSet/>
      <dgm:spPr/>
      <dgm:t>
        <a:bodyPr/>
        <a:lstStyle/>
        <a:p>
          <a:endParaRPr lang="en-US"/>
        </a:p>
      </dgm:t>
    </dgm:pt>
    <dgm:pt modelId="{61A4125E-2928-A148-902C-AC01258DA57E}" type="sibTrans" cxnId="{2FB37D87-2A79-BE4E-905D-D89445460E44}">
      <dgm:prSet/>
      <dgm:spPr/>
      <dgm:t>
        <a:bodyPr/>
        <a:lstStyle/>
        <a:p>
          <a:endParaRPr lang="en-US"/>
        </a:p>
      </dgm:t>
    </dgm:pt>
    <dgm:pt modelId="{558ABD57-5920-5E41-98C2-5B08BC315F81}" type="pres">
      <dgm:prSet presAssocID="{3FB097F6-D313-C34F-BE65-F16BED276576}" presName="rootnode" presStyleCnt="0">
        <dgm:presLayoutVars>
          <dgm:chMax/>
          <dgm:chPref/>
          <dgm:dir/>
          <dgm:animLvl val="lvl"/>
        </dgm:presLayoutVars>
      </dgm:prSet>
      <dgm:spPr/>
      <dgm:t>
        <a:bodyPr/>
        <a:lstStyle/>
        <a:p>
          <a:endParaRPr lang="en-US"/>
        </a:p>
      </dgm:t>
    </dgm:pt>
    <dgm:pt modelId="{3D133920-DA80-7E4C-B345-AC4722A54003}" type="pres">
      <dgm:prSet presAssocID="{6C64C534-9C10-7940-A64D-C3C61F40569B}" presName="composite" presStyleCnt="0"/>
      <dgm:spPr/>
    </dgm:pt>
    <dgm:pt modelId="{5CBDD666-015B-1641-A2EB-88317E4D69B2}" type="pres">
      <dgm:prSet presAssocID="{6C64C534-9C10-7940-A64D-C3C61F40569B}" presName="LShape" presStyleLbl="alignNode1" presStyleIdx="0" presStyleCnt="11"/>
      <dgm:spPr/>
    </dgm:pt>
    <dgm:pt modelId="{96F1F02B-C540-6648-8415-077FEA09D70D}" type="pres">
      <dgm:prSet presAssocID="{6C64C534-9C10-7940-A64D-C3C61F40569B}" presName="ParentText" presStyleLbl="revTx" presStyleIdx="0" presStyleCnt="6">
        <dgm:presLayoutVars>
          <dgm:chMax val="0"/>
          <dgm:chPref val="0"/>
          <dgm:bulletEnabled val="1"/>
        </dgm:presLayoutVars>
      </dgm:prSet>
      <dgm:spPr/>
      <dgm:t>
        <a:bodyPr/>
        <a:lstStyle/>
        <a:p>
          <a:endParaRPr lang="en-US"/>
        </a:p>
      </dgm:t>
    </dgm:pt>
    <dgm:pt modelId="{9916EB70-1DFD-8C47-A6E3-DEFAA27B9603}" type="pres">
      <dgm:prSet presAssocID="{6C64C534-9C10-7940-A64D-C3C61F40569B}" presName="Triangle" presStyleLbl="alignNode1" presStyleIdx="1" presStyleCnt="11"/>
      <dgm:spPr/>
    </dgm:pt>
    <dgm:pt modelId="{66E7CA65-65A0-704F-BE23-11CE871101E7}" type="pres">
      <dgm:prSet presAssocID="{E7BEE9E9-8070-D647-B32D-531953015A80}" presName="sibTrans" presStyleCnt="0"/>
      <dgm:spPr/>
    </dgm:pt>
    <dgm:pt modelId="{C32B2741-7A05-2645-AC04-5316AD4C8456}" type="pres">
      <dgm:prSet presAssocID="{E7BEE9E9-8070-D647-B32D-531953015A80}" presName="space" presStyleCnt="0"/>
      <dgm:spPr/>
    </dgm:pt>
    <dgm:pt modelId="{240A7A5B-30F5-C048-80FD-DCFB8CD57D3F}" type="pres">
      <dgm:prSet presAssocID="{D1E4C918-EB7F-A745-B15F-D26AC008AE0F}" presName="composite" presStyleCnt="0"/>
      <dgm:spPr/>
    </dgm:pt>
    <dgm:pt modelId="{173CFAF5-2DEF-F04D-A593-82D169A84071}" type="pres">
      <dgm:prSet presAssocID="{D1E4C918-EB7F-A745-B15F-D26AC008AE0F}" presName="LShape" presStyleLbl="alignNode1" presStyleIdx="2" presStyleCnt="11"/>
      <dgm:spPr/>
    </dgm:pt>
    <dgm:pt modelId="{4FFD8760-AFD3-F84A-B06C-8DD500EB5661}" type="pres">
      <dgm:prSet presAssocID="{D1E4C918-EB7F-A745-B15F-D26AC008AE0F}" presName="ParentText" presStyleLbl="revTx" presStyleIdx="1" presStyleCnt="6">
        <dgm:presLayoutVars>
          <dgm:chMax val="0"/>
          <dgm:chPref val="0"/>
          <dgm:bulletEnabled val="1"/>
        </dgm:presLayoutVars>
      </dgm:prSet>
      <dgm:spPr/>
      <dgm:t>
        <a:bodyPr/>
        <a:lstStyle/>
        <a:p>
          <a:endParaRPr lang="en-US"/>
        </a:p>
      </dgm:t>
    </dgm:pt>
    <dgm:pt modelId="{C14D0C1C-89E5-CB4E-AE08-901AC29C31AE}" type="pres">
      <dgm:prSet presAssocID="{D1E4C918-EB7F-A745-B15F-D26AC008AE0F}" presName="Triangle" presStyleLbl="alignNode1" presStyleIdx="3" presStyleCnt="11"/>
      <dgm:spPr/>
    </dgm:pt>
    <dgm:pt modelId="{B356F1A4-AEE0-C445-861D-CBDD2FEA7116}" type="pres">
      <dgm:prSet presAssocID="{244BA2AC-86F6-CF4A-9C37-39932B3E41D9}" presName="sibTrans" presStyleCnt="0"/>
      <dgm:spPr/>
    </dgm:pt>
    <dgm:pt modelId="{D75F2C5B-1557-6F4E-923A-0E9A5BA6D70F}" type="pres">
      <dgm:prSet presAssocID="{244BA2AC-86F6-CF4A-9C37-39932B3E41D9}" presName="space" presStyleCnt="0"/>
      <dgm:spPr/>
    </dgm:pt>
    <dgm:pt modelId="{BFDD90A9-3493-FF41-8BE4-D603FDD7A047}" type="pres">
      <dgm:prSet presAssocID="{CCFC2CA5-F810-404B-B3F1-DF5A064BE575}" presName="composite" presStyleCnt="0"/>
      <dgm:spPr/>
    </dgm:pt>
    <dgm:pt modelId="{88BDEFB0-8B7C-4847-86EE-764723AE4234}" type="pres">
      <dgm:prSet presAssocID="{CCFC2CA5-F810-404B-B3F1-DF5A064BE575}" presName="LShape" presStyleLbl="alignNode1" presStyleIdx="4" presStyleCnt="11"/>
      <dgm:spPr/>
    </dgm:pt>
    <dgm:pt modelId="{0AC28D9A-F51F-B246-97FE-8ACA6EC005E7}" type="pres">
      <dgm:prSet presAssocID="{CCFC2CA5-F810-404B-B3F1-DF5A064BE575}" presName="ParentText" presStyleLbl="revTx" presStyleIdx="2" presStyleCnt="6">
        <dgm:presLayoutVars>
          <dgm:chMax val="0"/>
          <dgm:chPref val="0"/>
          <dgm:bulletEnabled val="1"/>
        </dgm:presLayoutVars>
      </dgm:prSet>
      <dgm:spPr/>
      <dgm:t>
        <a:bodyPr/>
        <a:lstStyle/>
        <a:p>
          <a:endParaRPr lang="en-US"/>
        </a:p>
      </dgm:t>
    </dgm:pt>
    <dgm:pt modelId="{3D79C15A-157A-C247-B9A8-764B8D86AF3F}" type="pres">
      <dgm:prSet presAssocID="{CCFC2CA5-F810-404B-B3F1-DF5A064BE575}" presName="Triangle" presStyleLbl="alignNode1" presStyleIdx="5" presStyleCnt="11"/>
      <dgm:spPr/>
    </dgm:pt>
    <dgm:pt modelId="{3B67D524-00F1-504C-A173-873E215DD994}" type="pres">
      <dgm:prSet presAssocID="{7A55A428-8099-F441-AB51-C7C0982D90DD}" presName="sibTrans" presStyleCnt="0"/>
      <dgm:spPr/>
    </dgm:pt>
    <dgm:pt modelId="{E2428A95-FA87-A743-91AB-6B07F4FA02EF}" type="pres">
      <dgm:prSet presAssocID="{7A55A428-8099-F441-AB51-C7C0982D90DD}" presName="space" presStyleCnt="0"/>
      <dgm:spPr/>
    </dgm:pt>
    <dgm:pt modelId="{9EB407B0-5757-E24A-8ABE-A3EFDEFB118A}" type="pres">
      <dgm:prSet presAssocID="{6A40BF70-9DBF-6647-8356-57E83E1D6D94}" presName="composite" presStyleCnt="0"/>
      <dgm:spPr/>
    </dgm:pt>
    <dgm:pt modelId="{CB7B6C88-597C-6842-BA4C-3B5430B6323A}" type="pres">
      <dgm:prSet presAssocID="{6A40BF70-9DBF-6647-8356-57E83E1D6D94}" presName="LShape" presStyleLbl="alignNode1" presStyleIdx="6" presStyleCnt="11"/>
      <dgm:spPr/>
    </dgm:pt>
    <dgm:pt modelId="{A62038C3-8BDE-4D4F-99BF-14415C6F82ED}" type="pres">
      <dgm:prSet presAssocID="{6A40BF70-9DBF-6647-8356-57E83E1D6D94}" presName="ParentText" presStyleLbl="revTx" presStyleIdx="3" presStyleCnt="6">
        <dgm:presLayoutVars>
          <dgm:chMax val="0"/>
          <dgm:chPref val="0"/>
          <dgm:bulletEnabled val="1"/>
        </dgm:presLayoutVars>
      </dgm:prSet>
      <dgm:spPr/>
      <dgm:t>
        <a:bodyPr/>
        <a:lstStyle/>
        <a:p>
          <a:endParaRPr lang="en-US"/>
        </a:p>
      </dgm:t>
    </dgm:pt>
    <dgm:pt modelId="{8E33CC72-F42A-0C4B-A131-846949F427DA}" type="pres">
      <dgm:prSet presAssocID="{6A40BF70-9DBF-6647-8356-57E83E1D6D94}" presName="Triangle" presStyleLbl="alignNode1" presStyleIdx="7" presStyleCnt="11"/>
      <dgm:spPr/>
    </dgm:pt>
    <dgm:pt modelId="{8CBA1EDE-A01C-EF48-95F8-D4E934485D17}" type="pres">
      <dgm:prSet presAssocID="{B5DF7DC3-573E-264F-8897-D73BD767FE41}" presName="sibTrans" presStyleCnt="0"/>
      <dgm:spPr/>
    </dgm:pt>
    <dgm:pt modelId="{7E3DF7F4-5FE3-5441-B5B1-DCE584700776}" type="pres">
      <dgm:prSet presAssocID="{B5DF7DC3-573E-264F-8897-D73BD767FE41}" presName="space" presStyleCnt="0"/>
      <dgm:spPr/>
    </dgm:pt>
    <dgm:pt modelId="{20823933-37C1-3747-BD93-4422962D5F15}" type="pres">
      <dgm:prSet presAssocID="{ADF0046B-1B77-7549-847F-B6CE67D89441}" presName="composite" presStyleCnt="0"/>
      <dgm:spPr/>
    </dgm:pt>
    <dgm:pt modelId="{48EC25FE-8422-EA4A-BB7F-53416CC9E383}" type="pres">
      <dgm:prSet presAssocID="{ADF0046B-1B77-7549-847F-B6CE67D89441}" presName="LShape" presStyleLbl="alignNode1" presStyleIdx="8" presStyleCnt="11"/>
      <dgm:spPr/>
    </dgm:pt>
    <dgm:pt modelId="{3A4ADC0B-1C70-DC45-AAE1-CCDF37B2F751}" type="pres">
      <dgm:prSet presAssocID="{ADF0046B-1B77-7549-847F-B6CE67D89441}" presName="ParentText" presStyleLbl="revTx" presStyleIdx="4" presStyleCnt="6">
        <dgm:presLayoutVars>
          <dgm:chMax val="0"/>
          <dgm:chPref val="0"/>
          <dgm:bulletEnabled val="1"/>
        </dgm:presLayoutVars>
      </dgm:prSet>
      <dgm:spPr/>
      <dgm:t>
        <a:bodyPr/>
        <a:lstStyle/>
        <a:p>
          <a:endParaRPr lang="en-US"/>
        </a:p>
      </dgm:t>
    </dgm:pt>
    <dgm:pt modelId="{937287D7-A54A-AC45-903C-359B19224252}" type="pres">
      <dgm:prSet presAssocID="{ADF0046B-1B77-7549-847F-B6CE67D89441}" presName="Triangle" presStyleLbl="alignNode1" presStyleIdx="9" presStyleCnt="11"/>
      <dgm:spPr/>
    </dgm:pt>
    <dgm:pt modelId="{13AE6020-FD19-1B46-BD46-2B40CC5EB3BE}" type="pres">
      <dgm:prSet presAssocID="{054FEDB3-B61D-5E4F-B71B-5A618BBF8303}" presName="sibTrans" presStyleCnt="0"/>
      <dgm:spPr/>
    </dgm:pt>
    <dgm:pt modelId="{718E727E-CA5E-AF47-9709-F3F6D314DD5D}" type="pres">
      <dgm:prSet presAssocID="{054FEDB3-B61D-5E4F-B71B-5A618BBF8303}" presName="space" presStyleCnt="0"/>
      <dgm:spPr/>
    </dgm:pt>
    <dgm:pt modelId="{1159447D-D494-414B-8037-C05D2F46AE51}" type="pres">
      <dgm:prSet presAssocID="{4122D586-6B1C-1442-A9D3-D3C79899C721}" presName="composite" presStyleCnt="0"/>
      <dgm:spPr/>
    </dgm:pt>
    <dgm:pt modelId="{51403687-F617-0F47-B4CF-45273099D1C4}" type="pres">
      <dgm:prSet presAssocID="{4122D586-6B1C-1442-A9D3-D3C79899C721}" presName="LShape" presStyleLbl="alignNode1" presStyleIdx="10" presStyleCnt="11"/>
      <dgm:spPr/>
    </dgm:pt>
    <dgm:pt modelId="{64F6597E-B987-5740-A681-A705EC5A3E93}" type="pres">
      <dgm:prSet presAssocID="{4122D586-6B1C-1442-A9D3-D3C79899C721}" presName="ParentText" presStyleLbl="revTx" presStyleIdx="5" presStyleCnt="6">
        <dgm:presLayoutVars>
          <dgm:chMax val="0"/>
          <dgm:chPref val="0"/>
          <dgm:bulletEnabled val="1"/>
        </dgm:presLayoutVars>
      </dgm:prSet>
      <dgm:spPr/>
      <dgm:t>
        <a:bodyPr/>
        <a:lstStyle/>
        <a:p>
          <a:endParaRPr lang="en-US"/>
        </a:p>
      </dgm:t>
    </dgm:pt>
  </dgm:ptLst>
  <dgm:cxnLst>
    <dgm:cxn modelId="{0A124258-4091-BB49-94F5-15A2680184CB}" srcId="{3FB097F6-D313-C34F-BE65-F16BED276576}" destId="{ADF0046B-1B77-7549-847F-B6CE67D89441}" srcOrd="4" destOrd="0" parTransId="{59A86EF3-6FD6-A64C-9594-B410974481A9}" sibTransId="{054FEDB3-B61D-5E4F-B71B-5A618BBF8303}"/>
    <dgm:cxn modelId="{4C218363-FC0F-1047-A1EE-5C5886197B79}" srcId="{3FB097F6-D313-C34F-BE65-F16BED276576}" destId="{6A40BF70-9DBF-6647-8356-57E83E1D6D94}" srcOrd="3" destOrd="0" parTransId="{654478F9-473F-B249-83FA-66C5C738D455}" sibTransId="{B5DF7DC3-573E-264F-8897-D73BD767FE41}"/>
    <dgm:cxn modelId="{CA7B1756-3566-5D43-A970-AD87FC9ED3C3}" type="presOf" srcId="{6A40BF70-9DBF-6647-8356-57E83E1D6D94}" destId="{A62038C3-8BDE-4D4F-99BF-14415C6F82ED}" srcOrd="0" destOrd="0" presId="urn:microsoft.com/office/officeart/2009/3/layout/StepUpProcess"/>
    <dgm:cxn modelId="{22A84536-6F87-6A4D-B812-5A7C9885E1F2}" srcId="{3FB097F6-D313-C34F-BE65-F16BED276576}" destId="{D1E4C918-EB7F-A745-B15F-D26AC008AE0F}" srcOrd="1" destOrd="0" parTransId="{B845DE8A-56D5-5040-B53B-2AA102717DAB}" sibTransId="{244BA2AC-86F6-CF4A-9C37-39932B3E41D9}"/>
    <dgm:cxn modelId="{4391D5B6-4948-A049-937E-C5CCE2F43D57}" type="presOf" srcId="{CCFC2CA5-F810-404B-B3F1-DF5A064BE575}" destId="{0AC28D9A-F51F-B246-97FE-8ACA6EC005E7}" srcOrd="0" destOrd="0" presId="urn:microsoft.com/office/officeart/2009/3/layout/StepUpProcess"/>
    <dgm:cxn modelId="{551A65C5-0325-D243-A4B8-F79DE58AD044}" type="presOf" srcId="{3FB097F6-D313-C34F-BE65-F16BED276576}" destId="{558ABD57-5920-5E41-98C2-5B08BC315F81}" srcOrd="0" destOrd="0" presId="urn:microsoft.com/office/officeart/2009/3/layout/StepUpProcess"/>
    <dgm:cxn modelId="{C600AC29-81CD-4042-AB0D-0C3DDB90C001}" type="presOf" srcId="{D1E4C918-EB7F-A745-B15F-D26AC008AE0F}" destId="{4FFD8760-AFD3-F84A-B06C-8DD500EB5661}" srcOrd="0" destOrd="0" presId="urn:microsoft.com/office/officeart/2009/3/layout/StepUpProcess"/>
    <dgm:cxn modelId="{A658F4AA-71DC-7E48-9156-4D2A4573C6AA}" type="presOf" srcId="{6C64C534-9C10-7940-A64D-C3C61F40569B}" destId="{96F1F02B-C540-6648-8415-077FEA09D70D}" srcOrd="0" destOrd="0" presId="urn:microsoft.com/office/officeart/2009/3/layout/StepUpProcess"/>
    <dgm:cxn modelId="{CC9E85BF-66CE-B244-BAEF-9C6B0763E1EA}" type="presOf" srcId="{4122D586-6B1C-1442-A9D3-D3C79899C721}" destId="{64F6597E-B987-5740-A681-A705EC5A3E93}" srcOrd="0" destOrd="0" presId="urn:microsoft.com/office/officeart/2009/3/layout/StepUpProcess"/>
    <dgm:cxn modelId="{2FB37D87-2A79-BE4E-905D-D89445460E44}" srcId="{3FB097F6-D313-C34F-BE65-F16BED276576}" destId="{4122D586-6B1C-1442-A9D3-D3C79899C721}" srcOrd="5" destOrd="0" parTransId="{BEC2C1A8-84E5-B943-8C16-9010F4716987}" sibTransId="{61A4125E-2928-A148-902C-AC01258DA57E}"/>
    <dgm:cxn modelId="{44BD443C-385B-4640-BC2E-6562222486A8}" srcId="{3FB097F6-D313-C34F-BE65-F16BED276576}" destId="{6C64C534-9C10-7940-A64D-C3C61F40569B}" srcOrd="0" destOrd="0" parTransId="{37714C9E-1725-844D-9C8F-736D82BFEB6E}" sibTransId="{E7BEE9E9-8070-D647-B32D-531953015A80}"/>
    <dgm:cxn modelId="{66344680-7A2E-6E47-B44C-45B9F6EEC967}" type="presOf" srcId="{ADF0046B-1B77-7549-847F-B6CE67D89441}" destId="{3A4ADC0B-1C70-DC45-AAE1-CCDF37B2F751}" srcOrd="0" destOrd="0" presId="urn:microsoft.com/office/officeart/2009/3/layout/StepUpProcess"/>
    <dgm:cxn modelId="{76E8E4B4-9F26-FB40-A48E-D98E403D1D3C}" srcId="{3FB097F6-D313-C34F-BE65-F16BED276576}" destId="{CCFC2CA5-F810-404B-B3F1-DF5A064BE575}" srcOrd="2" destOrd="0" parTransId="{8D652B95-F5FE-0943-83F6-622A5AEEC36A}" sibTransId="{7A55A428-8099-F441-AB51-C7C0982D90DD}"/>
    <dgm:cxn modelId="{0D2443D5-651D-1049-A156-46E69C23F6EA}" type="presParOf" srcId="{558ABD57-5920-5E41-98C2-5B08BC315F81}" destId="{3D133920-DA80-7E4C-B345-AC4722A54003}" srcOrd="0" destOrd="0" presId="urn:microsoft.com/office/officeart/2009/3/layout/StepUpProcess"/>
    <dgm:cxn modelId="{41A16775-346E-1D40-963F-B246964B920F}" type="presParOf" srcId="{3D133920-DA80-7E4C-B345-AC4722A54003}" destId="{5CBDD666-015B-1641-A2EB-88317E4D69B2}" srcOrd="0" destOrd="0" presId="urn:microsoft.com/office/officeart/2009/3/layout/StepUpProcess"/>
    <dgm:cxn modelId="{3054421D-0ECF-474E-B076-78D3202C5F7D}" type="presParOf" srcId="{3D133920-DA80-7E4C-B345-AC4722A54003}" destId="{96F1F02B-C540-6648-8415-077FEA09D70D}" srcOrd="1" destOrd="0" presId="urn:microsoft.com/office/officeart/2009/3/layout/StepUpProcess"/>
    <dgm:cxn modelId="{5D299767-5DBF-7F41-8392-61BFBBA27414}" type="presParOf" srcId="{3D133920-DA80-7E4C-B345-AC4722A54003}" destId="{9916EB70-1DFD-8C47-A6E3-DEFAA27B9603}" srcOrd="2" destOrd="0" presId="urn:microsoft.com/office/officeart/2009/3/layout/StepUpProcess"/>
    <dgm:cxn modelId="{DDB5EA0B-7877-0946-864B-1286C3F25BFE}" type="presParOf" srcId="{558ABD57-5920-5E41-98C2-5B08BC315F81}" destId="{66E7CA65-65A0-704F-BE23-11CE871101E7}" srcOrd="1" destOrd="0" presId="urn:microsoft.com/office/officeart/2009/3/layout/StepUpProcess"/>
    <dgm:cxn modelId="{E09426D9-80C1-8449-810E-B52A63F7869A}" type="presParOf" srcId="{66E7CA65-65A0-704F-BE23-11CE871101E7}" destId="{C32B2741-7A05-2645-AC04-5316AD4C8456}" srcOrd="0" destOrd="0" presId="urn:microsoft.com/office/officeart/2009/3/layout/StepUpProcess"/>
    <dgm:cxn modelId="{E91F3070-96A9-CA44-88B2-9DE5F5FD28D3}" type="presParOf" srcId="{558ABD57-5920-5E41-98C2-5B08BC315F81}" destId="{240A7A5B-30F5-C048-80FD-DCFB8CD57D3F}" srcOrd="2" destOrd="0" presId="urn:microsoft.com/office/officeart/2009/3/layout/StepUpProcess"/>
    <dgm:cxn modelId="{45C406D3-2DBC-6A43-B621-B337AB1C50E2}" type="presParOf" srcId="{240A7A5B-30F5-C048-80FD-DCFB8CD57D3F}" destId="{173CFAF5-2DEF-F04D-A593-82D169A84071}" srcOrd="0" destOrd="0" presId="urn:microsoft.com/office/officeart/2009/3/layout/StepUpProcess"/>
    <dgm:cxn modelId="{326461EF-FEDA-AB4A-A154-0EA273E165DD}" type="presParOf" srcId="{240A7A5B-30F5-C048-80FD-DCFB8CD57D3F}" destId="{4FFD8760-AFD3-F84A-B06C-8DD500EB5661}" srcOrd="1" destOrd="0" presId="urn:microsoft.com/office/officeart/2009/3/layout/StepUpProcess"/>
    <dgm:cxn modelId="{D07FE369-8CBC-3946-83E6-72520FA03FE1}" type="presParOf" srcId="{240A7A5B-30F5-C048-80FD-DCFB8CD57D3F}" destId="{C14D0C1C-89E5-CB4E-AE08-901AC29C31AE}" srcOrd="2" destOrd="0" presId="urn:microsoft.com/office/officeart/2009/3/layout/StepUpProcess"/>
    <dgm:cxn modelId="{1D255B41-BFAA-594E-821D-408A89354D05}" type="presParOf" srcId="{558ABD57-5920-5E41-98C2-5B08BC315F81}" destId="{B356F1A4-AEE0-C445-861D-CBDD2FEA7116}" srcOrd="3" destOrd="0" presId="urn:microsoft.com/office/officeart/2009/3/layout/StepUpProcess"/>
    <dgm:cxn modelId="{69528377-9955-B246-BC5E-F04127265FA5}" type="presParOf" srcId="{B356F1A4-AEE0-C445-861D-CBDD2FEA7116}" destId="{D75F2C5B-1557-6F4E-923A-0E9A5BA6D70F}" srcOrd="0" destOrd="0" presId="urn:microsoft.com/office/officeart/2009/3/layout/StepUpProcess"/>
    <dgm:cxn modelId="{C2A26855-4557-D049-823D-09FE720EF113}" type="presParOf" srcId="{558ABD57-5920-5E41-98C2-5B08BC315F81}" destId="{BFDD90A9-3493-FF41-8BE4-D603FDD7A047}" srcOrd="4" destOrd="0" presId="urn:microsoft.com/office/officeart/2009/3/layout/StepUpProcess"/>
    <dgm:cxn modelId="{D35638FB-3DD5-B54B-97F6-9023FD2344CB}" type="presParOf" srcId="{BFDD90A9-3493-FF41-8BE4-D603FDD7A047}" destId="{88BDEFB0-8B7C-4847-86EE-764723AE4234}" srcOrd="0" destOrd="0" presId="urn:microsoft.com/office/officeart/2009/3/layout/StepUpProcess"/>
    <dgm:cxn modelId="{A74460F6-0A4B-E248-8E48-27F6A5A55244}" type="presParOf" srcId="{BFDD90A9-3493-FF41-8BE4-D603FDD7A047}" destId="{0AC28D9A-F51F-B246-97FE-8ACA6EC005E7}" srcOrd="1" destOrd="0" presId="urn:microsoft.com/office/officeart/2009/3/layout/StepUpProcess"/>
    <dgm:cxn modelId="{55CDC962-C702-0342-AA67-D60E086674C6}" type="presParOf" srcId="{BFDD90A9-3493-FF41-8BE4-D603FDD7A047}" destId="{3D79C15A-157A-C247-B9A8-764B8D86AF3F}" srcOrd="2" destOrd="0" presId="urn:microsoft.com/office/officeart/2009/3/layout/StepUpProcess"/>
    <dgm:cxn modelId="{C4CA5FE8-6344-6841-845D-21AD6CEA960C}" type="presParOf" srcId="{558ABD57-5920-5E41-98C2-5B08BC315F81}" destId="{3B67D524-00F1-504C-A173-873E215DD994}" srcOrd="5" destOrd="0" presId="urn:microsoft.com/office/officeart/2009/3/layout/StepUpProcess"/>
    <dgm:cxn modelId="{8EC63105-D474-594A-AA67-CFF27B73703D}" type="presParOf" srcId="{3B67D524-00F1-504C-A173-873E215DD994}" destId="{E2428A95-FA87-A743-91AB-6B07F4FA02EF}" srcOrd="0" destOrd="0" presId="urn:microsoft.com/office/officeart/2009/3/layout/StepUpProcess"/>
    <dgm:cxn modelId="{63B1590B-1BCE-4542-A294-60748E08C493}" type="presParOf" srcId="{558ABD57-5920-5E41-98C2-5B08BC315F81}" destId="{9EB407B0-5757-E24A-8ABE-A3EFDEFB118A}" srcOrd="6" destOrd="0" presId="urn:microsoft.com/office/officeart/2009/3/layout/StepUpProcess"/>
    <dgm:cxn modelId="{FA23CA91-589F-654F-9433-FF1E98627166}" type="presParOf" srcId="{9EB407B0-5757-E24A-8ABE-A3EFDEFB118A}" destId="{CB7B6C88-597C-6842-BA4C-3B5430B6323A}" srcOrd="0" destOrd="0" presId="urn:microsoft.com/office/officeart/2009/3/layout/StepUpProcess"/>
    <dgm:cxn modelId="{0F32C2F4-47B7-9340-9EAD-8C05CBA89EC2}" type="presParOf" srcId="{9EB407B0-5757-E24A-8ABE-A3EFDEFB118A}" destId="{A62038C3-8BDE-4D4F-99BF-14415C6F82ED}" srcOrd="1" destOrd="0" presId="urn:microsoft.com/office/officeart/2009/3/layout/StepUpProcess"/>
    <dgm:cxn modelId="{B80BF6C7-9C41-5643-B860-972187317980}" type="presParOf" srcId="{9EB407B0-5757-E24A-8ABE-A3EFDEFB118A}" destId="{8E33CC72-F42A-0C4B-A131-846949F427DA}" srcOrd="2" destOrd="0" presId="urn:microsoft.com/office/officeart/2009/3/layout/StepUpProcess"/>
    <dgm:cxn modelId="{2CC6DB26-B484-904C-8306-95EFD35D540E}" type="presParOf" srcId="{558ABD57-5920-5E41-98C2-5B08BC315F81}" destId="{8CBA1EDE-A01C-EF48-95F8-D4E934485D17}" srcOrd="7" destOrd="0" presId="urn:microsoft.com/office/officeart/2009/3/layout/StepUpProcess"/>
    <dgm:cxn modelId="{0C0B2435-C479-1048-B6E2-066621DE029C}" type="presParOf" srcId="{8CBA1EDE-A01C-EF48-95F8-D4E934485D17}" destId="{7E3DF7F4-5FE3-5441-B5B1-DCE584700776}" srcOrd="0" destOrd="0" presId="urn:microsoft.com/office/officeart/2009/3/layout/StepUpProcess"/>
    <dgm:cxn modelId="{48969041-5648-CE4F-8F8A-6A964782F3A0}" type="presParOf" srcId="{558ABD57-5920-5E41-98C2-5B08BC315F81}" destId="{20823933-37C1-3747-BD93-4422962D5F15}" srcOrd="8" destOrd="0" presId="urn:microsoft.com/office/officeart/2009/3/layout/StepUpProcess"/>
    <dgm:cxn modelId="{3E9CE92B-1549-AF45-B77C-1E133DA7686C}" type="presParOf" srcId="{20823933-37C1-3747-BD93-4422962D5F15}" destId="{48EC25FE-8422-EA4A-BB7F-53416CC9E383}" srcOrd="0" destOrd="0" presId="urn:microsoft.com/office/officeart/2009/3/layout/StepUpProcess"/>
    <dgm:cxn modelId="{EA364AF8-801B-054F-8A77-4301C79E490E}" type="presParOf" srcId="{20823933-37C1-3747-BD93-4422962D5F15}" destId="{3A4ADC0B-1C70-DC45-AAE1-CCDF37B2F751}" srcOrd="1" destOrd="0" presId="urn:microsoft.com/office/officeart/2009/3/layout/StepUpProcess"/>
    <dgm:cxn modelId="{201B9923-D5E6-2340-8261-12A0D59871BC}" type="presParOf" srcId="{20823933-37C1-3747-BD93-4422962D5F15}" destId="{937287D7-A54A-AC45-903C-359B19224252}" srcOrd="2" destOrd="0" presId="urn:microsoft.com/office/officeart/2009/3/layout/StepUpProcess"/>
    <dgm:cxn modelId="{939D49E3-DCFF-A94F-91B6-E38DE628458B}" type="presParOf" srcId="{558ABD57-5920-5E41-98C2-5B08BC315F81}" destId="{13AE6020-FD19-1B46-BD46-2B40CC5EB3BE}" srcOrd="9" destOrd="0" presId="urn:microsoft.com/office/officeart/2009/3/layout/StepUpProcess"/>
    <dgm:cxn modelId="{D28B8F20-117D-2141-9A33-CBE1878BE9F2}" type="presParOf" srcId="{13AE6020-FD19-1B46-BD46-2B40CC5EB3BE}" destId="{718E727E-CA5E-AF47-9709-F3F6D314DD5D}" srcOrd="0" destOrd="0" presId="urn:microsoft.com/office/officeart/2009/3/layout/StepUpProcess"/>
    <dgm:cxn modelId="{CA9F127E-E81C-FF44-BD4F-F6080DA57179}" type="presParOf" srcId="{558ABD57-5920-5E41-98C2-5B08BC315F81}" destId="{1159447D-D494-414B-8037-C05D2F46AE51}" srcOrd="10" destOrd="0" presId="urn:microsoft.com/office/officeart/2009/3/layout/StepUpProcess"/>
    <dgm:cxn modelId="{EC1911C6-E576-7044-B696-449758EF5E09}" type="presParOf" srcId="{1159447D-D494-414B-8037-C05D2F46AE51}" destId="{51403687-F617-0F47-B4CF-45273099D1C4}" srcOrd="0" destOrd="0" presId="urn:microsoft.com/office/officeart/2009/3/layout/StepUpProcess"/>
    <dgm:cxn modelId="{8EB9C0C1-7F4A-9B42-9EF8-6E9DFD4122B6}" type="presParOf" srcId="{1159447D-D494-414B-8037-C05D2F46AE51}" destId="{64F6597E-B987-5740-A681-A705EC5A3E93}"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6BA32C-9398-9E4A-8524-1145AC71DEE8}" type="doc">
      <dgm:prSet loTypeId="urn:microsoft.com/office/officeart/2005/8/layout/matrix3" loCatId="" qsTypeId="urn:microsoft.com/office/officeart/2005/8/quickstyle/simple4" qsCatId="simple" csTypeId="urn:microsoft.com/office/officeart/2005/8/colors/accent1_2" csCatId="accent1" phldr="1"/>
      <dgm:spPr/>
      <dgm:t>
        <a:bodyPr/>
        <a:lstStyle/>
        <a:p>
          <a:endParaRPr lang="en-US"/>
        </a:p>
      </dgm:t>
    </dgm:pt>
    <dgm:pt modelId="{67CC442F-0CD1-B945-B26A-06F667421096}">
      <dgm:prSet phldrT="[Text]"/>
      <dgm:spPr/>
      <dgm:t>
        <a:bodyPr/>
        <a:lstStyle/>
        <a:p>
          <a:r>
            <a:rPr lang="en-US" dirty="0"/>
            <a:t>Secondary teachers (grades 5-12)</a:t>
          </a:r>
        </a:p>
      </dgm:t>
    </dgm:pt>
    <dgm:pt modelId="{E76A179A-9673-4F4A-82A7-9C02C77A16CA}" type="parTrans" cxnId="{8ECB548E-17D7-0240-95F5-89CD3855BBB1}">
      <dgm:prSet/>
      <dgm:spPr/>
      <dgm:t>
        <a:bodyPr/>
        <a:lstStyle/>
        <a:p>
          <a:endParaRPr lang="en-US"/>
        </a:p>
      </dgm:t>
    </dgm:pt>
    <dgm:pt modelId="{7A57EBD8-A9E6-504C-BD2E-259425541D32}" type="sibTrans" cxnId="{8ECB548E-17D7-0240-95F5-89CD3855BBB1}">
      <dgm:prSet/>
      <dgm:spPr/>
      <dgm:t>
        <a:bodyPr/>
        <a:lstStyle/>
        <a:p>
          <a:endParaRPr lang="en-US"/>
        </a:p>
      </dgm:t>
    </dgm:pt>
    <dgm:pt modelId="{B232CF77-272D-DF48-BB8A-51C7F8CDCE40}">
      <dgm:prSet phldrT="[Text]"/>
      <dgm:spPr/>
      <dgm:t>
        <a:bodyPr/>
        <a:lstStyle/>
        <a:p>
          <a:r>
            <a:rPr lang="en-US" dirty="0"/>
            <a:t>First five years of certification</a:t>
          </a:r>
        </a:p>
      </dgm:t>
    </dgm:pt>
    <dgm:pt modelId="{29BE5A46-EA1F-0F41-8A2B-FA27F6068D67}" type="parTrans" cxnId="{E6852F18-A936-6149-AAB2-CBF21AB2BBF3}">
      <dgm:prSet/>
      <dgm:spPr/>
      <dgm:t>
        <a:bodyPr/>
        <a:lstStyle/>
        <a:p>
          <a:endParaRPr lang="en-US"/>
        </a:p>
      </dgm:t>
    </dgm:pt>
    <dgm:pt modelId="{9AB96140-8F4B-3D4A-9F25-FDFA1A4BE60B}" type="sibTrans" cxnId="{E6852F18-A936-6149-AAB2-CBF21AB2BBF3}">
      <dgm:prSet/>
      <dgm:spPr/>
      <dgm:t>
        <a:bodyPr/>
        <a:lstStyle/>
        <a:p>
          <a:endParaRPr lang="en-US"/>
        </a:p>
      </dgm:t>
    </dgm:pt>
    <dgm:pt modelId="{96E59845-DF2E-754C-B09B-AF753C58A106}">
      <dgm:prSet phldrT="[Text]"/>
      <dgm:spPr/>
      <dgm:t>
        <a:bodyPr/>
        <a:lstStyle/>
        <a:p>
          <a:r>
            <a:rPr lang="en-US" dirty="0"/>
            <a:t>Surveys</a:t>
          </a:r>
        </a:p>
      </dgm:t>
    </dgm:pt>
    <dgm:pt modelId="{5AF7699F-955B-A046-9A06-9449449D7FA0}" type="parTrans" cxnId="{D2ABBF4F-7BAA-3140-B69C-EA647A10685D}">
      <dgm:prSet/>
      <dgm:spPr/>
      <dgm:t>
        <a:bodyPr/>
        <a:lstStyle/>
        <a:p>
          <a:endParaRPr lang="en-US"/>
        </a:p>
      </dgm:t>
    </dgm:pt>
    <dgm:pt modelId="{67A971B1-7071-E847-BF6F-D11EBAB4E19D}" type="sibTrans" cxnId="{D2ABBF4F-7BAA-3140-B69C-EA647A10685D}">
      <dgm:prSet/>
      <dgm:spPr/>
      <dgm:t>
        <a:bodyPr/>
        <a:lstStyle/>
        <a:p>
          <a:endParaRPr lang="en-US"/>
        </a:p>
      </dgm:t>
    </dgm:pt>
    <dgm:pt modelId="{A6EC1D08-91F5-8540-B2C4-57EB7EB759D6}">
      <dgm:prSet phldrT="[Text]"/>
      <dgm:spPr/>
      <dgm:t>
        <a:bodyPr/>
        <a:lstStyle/>
        <a:p>
          <a:r>
            <a:rPr lang="en-US" dirty="0"/>
            <a:t>Interviews</a:t>
          </a:r>
        </a:p>
      </dgm:t>
    </dgm:pt>
    <dgm:pt modelId="{22D49D51-5F5B-8346-8648-BD415009CF6C}" type="parTrans" cxnId="{9F98EFCA-283B-9D46-B5B9-500385DF2C7C}">
      <dgm:prSet/>
      <dgm:spPr/>
      <dgm:t>
        <a:bodyPr/>
        <a:lstStyle/>
        <a:p>
          <a:endParaRPr lang="en-US"/>
        </a:p>
      </dgm:t>
    </dgm:pt>
    <dgm:pt modelId="{FE19E490-9097-164B-AFFC-443CD979692C}" type="sibTrans" cxnId="{9F98EFCA-283B-9D46-B5B9-500385DF2C7C}">
      <dgm:prSet/>
      <dgm:spPr/>
      <dgm:t>
        <a:bodyPr/>
        <a:lstStyle/>
        <a:p>
          <a:endParaRPr lang="en-US"/>
        </a:p>
      </dgm:t>
    </dgm:pt>
    <dgm:pt modelId="{EAD93EFD-1D2B-0E4F-B55E-E1A2D47AC0C7}" type="pres">
      <dgm:prSet presAssocID="{D26BA32C-9398-9E4A-8524-1145AC71DEE8}" presName="matrix" presStyleCnt="0">
        <dgm:presLayoutVars>
          <dgm:chMax val="1"/>
          <dgm:dir/>
          <dgm:resizeHandles val="exact"/>
        </dgm:presLayoutVars>
      </dgm:prSet>
      <dgm:spPr/>
      <dgm:t>
        <a:bodyPr/>
        <a:lstStyle/>
        <a:p>
          <a:endParaRPr lang="en-US"/>
        </a:p>
      </dgm:t>
    </dgm:pt>
    <dgm:pt modelId="{F0B620AD-C278-E14B-9E7B-96A2D3638F29}" type="pres">
      <dgm:prSet presAssocID="{D26BA32C-9398-9E4A-8524-1145AC71DEE8}" presName="diamond" presStyleLbl="bgShp" presStyleIdx="0" presStyleCnt="1"/>
      <dgm:spPr/>
    </dgm:pt>
    <dgm:pt modelId="{4CB76C6A-7760-EE4F-A178-4FC894F59D6E}" type="pres">
      <dgm:prSet presAssocID="{D26BA32C-9398-9E4A-8524-1145AC71DEE8}" presName="quad1" presStyleLbl="node1" presStyleIdx="0" presStyleCnt="4">
        <dgm:presLayoutVars>
          <dgm:chMax val="0"/>
          <dgm:chPref val="0"/>
          <dgm:bulletEnabled val="1"/>
        </dgm:presLayoutVars>
      </dgm:prSet>
      <dgm:spPr/>
      <dgm:t>
        <a:bodyPr/>
        <a:lstStyle/>
        <a:p>
          <a:endParaRPr lang="en-US"/>
        </a:p>
      </dgm:t>
    </dgm:pt>
    <dgm:pt modelId="{CE0F5B81-5CDF-F640-AF44-B03503C37765}" type="pres">
      <dgm:prSet presAssocID="{D26BA32C-9398-9E4A-8524-1145AC71DEE8}" presName="quad2" presStyleLbl="node1" presStyleIdx="1" presStyleCnt="4">
        <dgm:presLayoutVars>
          <dgm:chMax val="0"/>
          <dgm:chPref val="0"/>
          <dgm:bulletEnabled val="1"/>
        </dgm:presLayoutVars>
      </dgm:prSet>
      <dgm:spPr/>
      <dgm:t>
        <a:bodyPr/>
        <a:lstStyle/>
        <a:p>
          <a:endParaRPr lang="en-US"/>
        </a:p>
      </dgm:t>
    </dgm:pt>
    <dgm:pt modelId="{A88A3CFD-D8BE-3943-ADA9-B0F2740E6280}" type="pres">
      <dgm:prSet presAssocID="{D26BA32C-9398-9E4A-8524-1145AC71DEE8}" presName="quad3" presStyleLbl="node1" presStyleIdx="2" presStyleCnt="4">
        <dgm:presLayoutVars>
          <dgm:chMax val="0"/>
          <dgm:chPref val="0"/>
          <dgm:bulletEnabled val="1"/>
        </dgm:presLayoutVars>
      </dgm:prSet>
      <dgm:spPr/>
      <dgm:t>
        <a:bodyPr/>
        <a:lstStyle/>
        <a:p>
          <a:endParaRPr lang="en-US"/>
        </a:p>
      </dgm:t>
    </dgm:pt>
    <dgm:pt modelId="{0DEE506D-66FF-4646-8E23-E2B63B875BC0}" type="pres">
      <dgm:prSet presAssocID="{D26BA32C-9398-9E4A-8524-1145AC71DEE8}" presName="quad4" presStyleLbl="node1" presStyleIdx="3" presStyleCnt="4">
        <dgm:presLayoutVars>
          <dgm:chMax val="0"/>
          <dgm:chPref val="0"/>
          <dgm:bulletEnabled val="1"/>
        </dgm:presLayoutVars>
      </dgm:prSet>
      <dgm:spPr/>
      <dgm:t>
        <a:bodyPr/>
        <a:lstStyle/>
        <a:p>
          <a:endParaRPr lang="en-US"/>
        </a:p>
      </dgm:t>
    </dgm:pt>
  </dgm:ptLst>
  <dgm:cxnLst>
    <dgm:cxn modelId="{E6852F18-A936-6149-AAB2-CBF21AB2BBF3}" srcId="{D26BA32C-9398-9E4A-8524-1145AC71DEE8}" destId="{B232CF77-272D-DF48-BB8A-51C7F8CDCE40}" srcOrd="1" destOrd="0" parTransId="{29BE5A46-EA1F-0F41-8A2B-FA27F6068D67}" sibTransId="{9AB96140-8F4B-3D4A-9F25-FDFA1A4BE60B}"/>
    <dgm:cxn modelId="{843C4521-C9CA-3649-87A3-872780D08D8D}" type="presOf" srcId="{67CC442F-0CD1-B945-B26A-06F667421096}" destId="{4CB76C6A-7760-EE4F-A178-4FC894F59D6E}" srcOrd="0" destOrd="0" presId="urn:microsoft.com/office/officeart/2005/8/layout/matrix3"/>
    <dgm:cxn modelId="{D2ABBF4F-7BAA-3140-B69C-EA647A10685D}" srcId="{D26BA32C-9398-9E4A-8524-1145AC71DEE8}" destId="{96E59845-DF2E-754C-B09B-AF753C58A106}" srcOrd="2" destOrd="0" parTransId="{5AF7699F-955B-A046-9A06-9449449D7FA0}" sibTransId="{67A971B1-7071-E847-BF6F-D11EBAB4E19D}"/>
    <dgm:cxn modelId="{47005911-F7AC-1449-BEF1-3023FDC56D5B}" type="presOf" srcId="{B232CF77-272D-DF48-BB8A-51C7F8CDCE40}" destId="{CE0F5B81-5CDF-F640-AF44-B03503C37765}" srcOrd="0" destOrd="0" presId="urn:microsoft.com/office/officeart/2005/8/layout/matrix3"/>
    <dgm:cxn modelId="{E56ACD7F-9F29-4B46-BABC-47FCC66A8BAD}" type="presOf" srcId="{D26BA32C-9398-9E4A-8524-1145AC71DEE8}" destId="{EAD93EFD-1D2B-0E4F-B55E-E1A2D47AC0C7}" srcOrd="0" destOrd="0" presId="urn:microsoft.com/office/officeart/2005/8/layout/matrix3"/>
    <dgm:cxn modelId="{8ECB548E-17D7-0240-95F5-89CD3855BBB1}" srcId="{D26BA32C-9398-9E4A-8524-1145AC71DEE8}" destId="{67CC442F-0CD1-B945-B26A-06F667421096}" srcOrd="0" destOrd="0" parTransId="{E76A179A-9673-4F4A-82A7-9C02C77A16CA}" sibTransId="{7A57EBD8-A9E6-504C-BD2E-259425541D32}"/>
    <dgm:cxn modelId="{9F98EFCA-283B-9D46-B5B9-500385DF2C7C}" srcId="{D26BA32C-9398-9E4A-8524-1145AC71DEE8}" destId="{A6EC1D08-91F5-8540-B2C4-57EB7EB759D6}" srcOrd="3" destOrd="0" parTransId="{22D49D51-5F5B-8346-8648-BD415009CF6C}" sibTransId="{FE19E490-9097-164B-AFFC-443CD979692C}"/>
    <dgm:cxn modelId="{71E3BCBB-1F55-AE4F-A5CC-A760790D0CF4}" type="presOf" srcId="{A6EC1D08-91F5-8540-B2C4-57EB7EB759D6}" destId="{0DEE506D-66FF-4646-8E23-E2B63B875BC0}" srcOrd="0" destOrd="0" presId="urn:microsoft.com/office/officeart/2005/8/layout/matrix3"/>
    <dgm:cxn modelId="{8516CC7B-3E34-EC4E-8C32-DEB0EFDC3730}" type="presOf" srcId="{96E59845-DF2E-754C-B09B-AF753C58A106}" destId="{A88A3CFD-D8BE-3943-ADA9-B0F2740E6280}" srcOrd="0" destOrd="0" presId="urn:microsoft.com/office/officeart/2005/8/layout/matrix3"/>
    <dgm:cxn modelId="{E0CF67DA-8E2C-274A-96A5-3DA85D76750D}" type="presParOf" srcId="{EAD93EFD-1D2B-0E4F-B55E-E1A2D47AC0C7}" destId="{F0B620AD-C278-E14B-9E7B-96A2D3638F29}" srcOrd="0" destOrd="0" presId="urn:microsoft.com/office/officeart/2005/8/layout/matrix3"/>
    <dgm:cxn modelId="{BE6C71CB-FC8C-F946-AF65-837069436C35}" type="presParOf" srcId="{EAD93EFD-1D2B-0E4F-B55E-E1A2D47AC0C7}" destId="{4CB76C6A-7760-EE4F-A178-4FC894F59D6E}" srcOrd="1" destOrd="0" presId="urn:microsoft.com/office/officeart/2005/8/layout/matrix3"/>
    <dgm:cxn modelId="{C7953950-ECB6-CF43-85F8-0D090E7DE538}" type="presParOf" srcId="{EAD93EFD-1D2B-0E4F-B55E-E1A2D47AC0C7}" destId="{CE0F5B81-5CDF-F640-AF44-B03503C37765}" srcOrd="2" destOrd="0" presId="urn:microsoft.com/office/officeart/2005/8/layout/matrix3"/>
    <dgm:cxn modelId="{ACA9C40A-CB2B-B840-AF3D-CF4AC8561612}" type="presParOf" srcId="{EAD93EFD-1D2B-0E4F-B55E-E1A2D47AC0C7}" destId="{A88A3CFD-D8BE-3943-ADA9-B0F2740E6280}" srcOrd="3" destOrd="0" presId="urn:microsoft.com/office/officeart/2005/8/layout/matrix3"/>
    <dgm:cxn modelId="{B97EDBC9-D2EF-5844-BF46-ED9E5484A50E}" type="presParOf" srcId="{EAD93EFD-1D2B-0E4F-B55E-E1A2D47AC0C7}" destId="{0DEE506D-66FF-4646-8E23-E2B63B875BC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B4827D-0B58-45E2-9BB7-6E489E757C92}" type="doc">
      <dgm:prSet loTypeId="urn:microsoft.com/office/officeart/2005/8/layout/target3" loCatId="relationship" qsTypeId="urn:microsoft.com/office/officeart/2005/8/quickstyle/simple1" qsCatId="simple" csTypeId="urn:microsoft.com/office/officeart/2005/8/colors/accent1_1" csCatId="accent1" phldr="1"/>
      <dgm:spPr/>
      <dgm:t>
        <a:bodyPr/>
        <a:lstStyle/>
        <a:p>
          <a:endParaRPr lang="en-US"/>
        </a:p>
      </dgm:t>
    </dgm:pt>
    <dgm:pt modelId="{A7B3B4FD-30F6-4D41-9FCF-6E6F32E98472}">
      <dgm:prSet custT="1"/>
      <dgm:spPr/>
      <dgm:t>
        <a:bodyPr/>
        <a:lstStyle/>
        <a:p>
          <a:pPr rtl="0"/>
          <a:r>
            <a:rPr lang="en-US" sz="3200" dirty="0"/>
            <a:t>What are novice teachers’ greatest forms of support/obstacles during the induction years?  </a:t>
          </a:r>
        </a:p>
      </dgm:t>
    </dgm:pt>
    <dgm:pt modelId="{DB16AEBF-0FF5-4E65-A9C2-022FBCC9C954}" type="parTrans" cxnId="{E5122AF7-CF11-4CE9-8FFA-DFEF989334EC}">
      <dgm:prSet/>
      <dgm:spPr/>
      <dgm:t>
        <a:bodyPr/>
        <a:lstStyle/>
        <a:p>
          <a:endParaRPr lang="en-US"/>
        </a:p>
      </dgm:t>
    </dgm:pt>
    <dgm:pt modelId="{C28CFC46-BE34-46D7-8EA9-4FB51932C08C}" type="sibTrans" cxnId="{E5122AF7-CF11-4CE9-8FFA-DFEF989334EC}">
      <dgm:prSet/>
      <dgm:spPr/>
      <dgm:t>
        <a:bodyPr/>
        <a:lstStyle/>
        <a:p>
          <a:endParaRPr lang="en-US"/>
        </a:p>
      </dgm:t>
    </dgm:pt>
    <dgm:pt modelId="{0162757A-552E-4DAD-B359-BD7DC38BD27B}" type="pres">
      <dgm:prSet presAssocID="{8AB4827D-0B58-45E2-9BB7-6E489E757C92}" presName="Name0" presStyleCnt="0">
        <dgm:presLayoutVars>
          <dgm:chMax val="7"/>
          <dgm:dir/>
          <dgm:animLvl val="lvl"/>
          <dgm:resizeHandles val="exact"/>
        </dgm:presLayoutVars>
      </dgm:prSet>
      <dgm:spPr/>
      <dgm:t>
        <a:bodyPr/>
        <a:lstStyle/>
        <a:p>
          <a:endParaRPr lang="en-US"/>
        </a:p>
      </dgm:t>
    </dgm:pt>
    <dgm:pt modelId="{C82E7932-7380-46DF-B038-A9340B37DCA6}" type="pres">
      <dgm:prSet presAssocID="{A7B3B4FD-30F6-4D41-9FCF-6E6F32E98472}" presName="circle1" presStyleLbl="node1" presStyleIdx="0" presStyleCnt="1" custLinFactNeighborX="2296" custLinFactNeighborY="2296"/>
      <dgm:spPr/>
    </dgm:pt>
    <dgm:pt modelId="{2FE0CF93-C385-4B91-B344-53DE84D9CED4}" type="pres">
      <dgm:prSet presAssocID="{A7B3B4FD-30F6-4D41-9FCF-6E6F32E98472}" presName="space" presStyleCnt="0"/>
      <dgm:spPr/>
    </dgm:pt>
    <dgm:pt modelId="{48ED4FC1-CFB8-4645-8730-D13F580CD5A4}" type="pres">
      <dgm:prSet presAssocID="{A7B3B4FD-30F6-4D41-9FCF-6E6F32E98472}" presName="rect1" presStyleLbl="alignAcc1" presStyleIdx="0" presStyleCnt="1" custAng="417312" custScaleY="100000" custLinFactNeighborX="-4977" custLinFactNeighborY="558"/>
      <dgm:spPr/>
      <dgm:t>
        <a:bodyPr/>
        <a:lstStyle/>
        <a:p>
          <a:endParaRPr lang="en-US"/>
        </a:p>
      </dgm:t>
    </dgm:pt>
    <dgm:pt modelId="{D5A19A7F-1A81-4045-B36E-42E323208220}" type="pres">
      <dgm:prSet presAssocID="{A7B3B4FD-30F6-4D41-9FCF-6E6F32E98472}" presName="rect1ParTxNoCh" presStyleLbl="alignAcc1" presStyleIdx="0" presStyleCnt="1">
        <dgm:presLayoutVars>
          <dgm:chMax val="1"/>
          <dgm:bulletEnabled val="1"/>
        </dgm:presLayoutVars>
      </dgm:prSet>
      <dgm:spPr/>
      <dgm:t>
        <a:bodyPr/>
        <a:lstStyle/>
        <a:p>
          <a:endParaRPr lang="en-US"/>
        </a:p>
      </dgm:t>
    </dgm:pt>
  </dgm:ptLst>
  <dgm:cxnLst>
    <dgm:cxn modelId="{DBC6A975-9B2A-0F43-8679-3A240F8FA6E8}" type="presOf" srcId="{A7B3B4FD-30F6-4D41-9FCF-6E6F32E98472}" destId="{48ED4FC1-CFB8-4645-8730-D13F580CD5A4}" srcOrd="0" destOrd="0" presId="urn:microsoft.com/office/officeart/2005/8/layout/target3"/>
    <dgm:cxn modelId="{E5122AF7-CF11-4CE9-8FFA-DFEF989334EC}" srcId="{8AB4827D-0B58-45E2-9BB7-6E489E757C92}" destId="{A7B3B4FD-30F6-4D41-9FCF-6E6F32E98472}" srcOrd="0" destOrd="0" parTransId="{DB16AEBF-0FF5-4E65-A9C2-022FBCC9C954}" sibTransId="{C28CFC46-BE34-46D7-8EA9-4FB51932C08C}"/>
    <dgm:cxn modelId="{3A4B313C-D06E-4D47-AFF9-E6C6BF64E62D}" type="presOf" srcId="{A7B3B4FD-30F6-4D41-9FCF-6E6F32E98472}" destId="{D5A19A7F-1A81-4045-B36E-42E323208220}" srcOrd="1" destOrd="0" presId="urn:microsoft.com/office/officeart/2005/8/layout/target3"/>
    <dgm:cxn modelId="{4F0C5D0B-FCC4-9A4A-AA5F-E252E5F46474}" type="presOf" srcId="{8AB4827D-0B58-45E2-9BB7-6E489E757C92}" destId="{0162757A-552E-4DAD-B359-BD7DC38BD27B}" srcOrd="0" destOrd="0" presId="urn:microsoft.com/office/officeart/2005/8/layout/target3"/>
    <dgm:cxn modelId="{B43E8ECB-EA17-B44C-BF06-BE742C6998A1}" type="presParOf" srcId="{0162757A-552E-4DAD-B359-BD7DC38BD27B}" destId="{C82E7932-7380-46DF-B038-A9340B37DCA6}" srcOrd="0" destOrd="0" presId="urn:microsoft.com/office/officeart/2005/8/layout/target3"/>
    <dgm:cxn modelId="{92EFFFC2-2D80-004B-9423-D8B1E503A7C2}" type="presParOf" srcId="{0162757A-552E-4DAD-B359-BD7DC38BD27B}" destId="{2FE0CF93-C385-4B91-B344-53DE84D9CED4}" srcOrd="1" destOrd="0" presId="urn:microsoft.com/office/officeart/2005/8/layout/target3"/>
    <dgm:cxn modelId="{B960B2CD-2981-EC40-8C88-E928382E8F26}" type="presParOf" srcId="{0162757A-552E-4DAD-B359-BD7DC38BD27B}" destId="{48ED4FC1-CFB8-4645-8730-D13F580CD5A4}" srcOrd="2" destOrd="0" presId="urn:microsoft.com/office/officeart/2005/8/layout/target3"/>
    <dgm:cxn modelId="{65F5D1A4-BBFE-F84B-BB38-22F27EEF842C}" type="presParOf" srcId="{0162757A-552E-4DAD-B359-BD7DC38BD27B}" destId="{D5A19A7F-1A81-4045-B36E-42E323208220}"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08048B-81D0-451B-9009-A5D50045445E}"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57D68620-F8A7-4CC7-BDA2-B0BD2A82FFA5}">
      <dgm:prSet custT="1"/>
      <dgm:spPr/>
      <dgm:t>
        <a:bodyPr/>
        <a:lstStyle/>
        <a:p>
          <a:pPr algn="l" rtl="0"/>
          <a:r>
            <a:rPr lang="en-US" sz="1800" dirty="0"/>
            <a:t>What formal/informal systems/relationships are in place? </a:t>
          </a:r>
        </a:p>
      </dgm:t>
    </dgm:pt>
    <dgm:pt modelId="{15A5C52A-B241-41F7-BAF2-AEC3866C0C5A}" type="parTrans" cxnId="{25B31EF4-B0F0-437B-B6FC-852CE79DCE92}">
      <dgm:prSet/>
      <dgm:spPr/>
      <dgm:t>
        <a:bodyPr/>
        <a:lstStyle/>
        <a:p>
          <a:endParaRPr lang="en-US"/>
        </a:p>
      </dgm:t>
    </dgm:pt>
    <dgm:pt modelId="{FD87876B-14D9-4668-A452-AC6BC42B1680}" type="sibTrans" cxnId="{25B31EF4-B0F0-437B-B6FC-852CE79DCE92}">
      <dgm:prSet/>
      <dgm:spPr/>
      <dgm:t>
        <a:bodyPr/>
        <a:lstStyle/>
        <a:p>
          <a:endParaRPr lang="en-US"/>
        </a:p>
      </dgm:t>
    </dgm:pt>
    <dgm:pt modelId="{F62B19D5-B4F4-40B1-8B19-D2EAC6A78237}">
      <dgm:prSet custT="1"/>
      <dgm:spPr/>
      <dgm:t>
        <a:bodyPr/>
        <a:lstStyle/>
        <a:p>
          <a:pPr algn="l" rtl="0"/>
          <a:r>
            <a:rPr lang="en-US" sz="1800" dirty="0"/>
            <a:t>What kinds of mentoring occur during induction? </a:t>
          </a:r>
        </a:p>
      </dgm:t>
    </dgm:pt>
    <dgm:pt modelId="{E87962D5-8F2B-4ABB-9850-F789D6792F85}" type="parTrans" cxnId="{91713694-815F-4F99-A217-32B854AD56C1}">
      <dgm:prSet/>
      <dgm:spPr/>
      <dgm:t>
        <a:bodyPr/>
        <a:lstStyle/>
        <a:p>
          <a:endParaRPr lang="en-US"/>
        </a:p>
      </dgm:t>
    </dgm:pt>
    <dgm:pt modelId="{6F23CA3B-791E-4E49-B7F7-D6B0C0A128AE}" type="sibTrans" cxnId="{91713694-815F-4F99-A217-32B854AD56C1}">
      <dgm:prSet/>
      <dgm:spPr/>
      <dgm:t>
        <a:bodyPr/>
        <a:lstStyle/>
        <a:p>
          <a:endParaRPr lang="en-US"/>
        </a:p>
      </dgm:t>
    </dgm:pt>
    <dgm:pt modelId="{43833714-0B34-41A6-BBBA-55C2AEFEE4CA}">
      <dgm:prSet custT="1"/>
      <dgm:spPr/>
      <dgm:t>
        <a:bodyPr/>
        <a:lstStyle/>
        <a:p>
          <a:pPr algn="l" rtl="0"/>
          <a:r>
            <a:rPr lang="en-US" sz="1800" dirty="0"/>
            <a:t>What discrepancies exist between the teacher preparation experience and the reality of urban classroom teaching?</a:t>
          </a:r>
        </a:p>
      </dgm:t>
    </dgm:pt>
    <dgm:pt modelId="{C20048EF-48DF-4813-8648-4D676F62DDA5}" type="parTrans" cxnId="{CDDF0AD5-65B2-4C10-962F-48693BB53025}">
      <dgm:prSet/>
      <dgm:spPr/>
      <dgm:t>
        <a:bodyPr/>
        <a:lstStyle/>
        <a:p>
          <a:endParaRPr lang="en-US"/>
        </a:p>
      </dgm:t>
    </dgm:pt>
    <dgm:pt modelId="{EFDABF6C-58EF-4DCD-98AE-5572A1876976}" type="sibTrans" cxnId="{CDDF0AD5-65B2-4C10-962F-48693BB53025}">
      <dgm:prSet/>
      <dgm:spPr/>
      <dgm:t>
        <a:bodyPr/>
        <a:lstStyle/>
        <a:p>
          <a:endParaRPr lang="en-US"/>
        </a:p>
      </dgm:t>
    </dgm:pt>
    <dgm:pt modelId="{BBDBAA1F-F1FF-4EBB-912E-C6581E55EDB2}" type="pres">
      <dgm:prSet presAssocID="{1108048B-81D0-451B-9009-A5D50045445E}" presName="compositeShape" presStyleCnt="0">
        <dgm:presLayoutVars>
          <dgm:dir/>
          <dgm:resizeHandles/>
        </dgm:presLayoutVars>
      </dgm:prSet>
      <dgm:spPr/>
      <dgm:t>
        <a:bodyPr/>
        <a:lstStyle/>
        <a:p>
          <a:endParaRPr lang="en-US"/>
        </a:p>
      </dgm:t>
    </dgm:pt>
    <dgm:pt modelId="{642C1BC2-506F-4937-A9AB-5B28A9236FDA}" type="pres">
      <dgm:prSet presAssocID="{1108048B-81D0-451B-9009-A5D50045445E}" presName="pyramid" presStyleLbl="node1" presStyleIdx="0" presStyleCnt="1" custLinFactNeighborX="-31145" custLinFactNeighborY="1198"/>
      <dgm:spPr/>
    </dgm:pt>
    <dgm:pt modelId="{F5740ADD-D503-45DA-87E4-71D6DE652EED}" type="pres">
      <dgm:prSet presAssocID="{1108048B-81D0-451B-9009-A5D50045445E}" presName="theList" presStyleCnt="0"/>
      <dgm:spPr/>
    </dgm:pt>
    <dgm:pt modelId="{C126B2F2-03DC-4A9D-951C-82F18BF06BB9}" type="pres">
      <dgm:prSet presAssocID="{57D68620-F8A7-4CC7-BDA2-B0BD2A82FFA5}" presName="aNode" presStyleLbl="fgAcc1" presStyleIdx="0" presStyleCnt="3" custScaleX="268603">
        <dgm:presLayoutVars>
          <dgm:bulletEnabled val="1"/>
        </dgm:presLayoutVars>
      </dgm:prSet>
      <dgm:spPr/>
      <dgm:t>
        <a:bodyPr/>
        <a:lstStyle/>
        <a:p>
          <a:endParaRPr lang="en-US"/>
        </a:p>
      </dgm:t>
    </dgm:pt>
    <dgm:pt modelId="{108B26DD-CFA7-464B-9CA9-765C2A67BB96}" type="pres">
      <dgm:prSet presAssocID="{57D68620-F8A7-4CC7-BDA2-B0BD2A82FFA5}" presName="aSpace" presStyleCnt="0"/>
      <dgm:spPr/>
    </dgm:pt>
    <dgm:pt modelId="{162A8A37-5F8F-43B8-9726-7747A0FDE545}" type="pres">
      <dgm:prSet presAssocID="{F62B19D5-B4F4-40B1-8B19-D2EAC6A78237}" presName="aNode" presStyleLbl="fgAcc1" presStyleIdx="1" presStyleCnt="3" custScaleX="268603">
        <dgm:presLayoutVars>
          <dgm:bulletEnabled val="1"/>
        </dgm:presLayoutVars>
      </dgm:prSet>
      <dgm:spPr/>
      <dgm:t>
        <a:bodyPr/>
        <a:lstStyle/>
        <a:p>
          <a:endParaRPr lang="en-US"/>
        </a:p>
      </dgm:t>
    </dgm:pt>
    <dgm:pt modelId="{94869F63-C29B-4B69-A767-70D5CC5B46FB}" type="pres">
      <dgm:prSet presAssocID="{F62B19D5-B4F4-40B1-8B19-D2EAC6A78237}" presName="aSpace" presStyleCnt="0"/>
      <dgm:spPr/>
    </dgm:pt>
    <dgm:pt modelId="{7FCD0464-9C23-4DC9-AF9D-58E7888C7FE6}" type="pres">
      <dgm:prSet presAssocID="{43833714-0B34-41A6-BBBA-55C2AEFEE4CA}" presName="aNode" presStyleLbl="fgAcc1" presStyleIdx="2" presStyleCnt="3" custScaleX="268603">
        <dgm:presLayoutVars>
          <dgm:bulletEnabled val="1"/>
        </dgm:presLayoutVars>
      </dgm:prSet>
      <dgm:spPr/>
      <dgm:t>
        <a:bodyPr/>
        <a:lstStyle/>
        <a:p>
          <a:endParaRPr lang="en-US"/>
        </a:p>
      </dgm:t>
    </dgm:pt>
    <dgm:pt modelId="{D50A3512-FE4C-4246-AE1F-EA207D5BAD8D}" type="pres">
      <dgm:prSet presAssocID="{43833714-0B34-41A6-BBBA-55C2AEFEE4CA}" presName="aSpace" presStyleCnt="0"/>
      <dgm:spPr/>
    </dgm:pt>
  </dgm:ptLst>
  <dgm:cxnLst>
    <dgm:cxn modelId="{25B31EF4-B0F0-437B-B6FC-852CE79DCE92}" srcId="{1108048B-81D0-451B-9009-A5D50045445E}" destId="{57D68620-F8A7-4CC7-BDA2-B0BD2A82FFA5}" srcOrd="0" destOrd="0" parTransId="{15A5C52A-B241-41F7-BAF2-AEC3866C0C5A}" sibTransId="{FD87876B-14D9-4668-A452-AC6BC42B1680}"/>
    <dgm:cxn modelId="{91713694-815F-4F99-A217-32B854AD56C1}" srcId="{1108048B-81D0-451B-9009-A5D50045445E}" destId="{F62B19D5-B4F4-40B1-8B19-D2EAC6A78237}" srcOrd="1" destOrd="0" parTransId="{E87962D5-8F2B-4ABB-9850-F789D6792F85}" sibTransId="{6F23CA3B-791E-4E49-B7F7-D6B0C0A128AE}"/>
    <dgm:cxn modelId="{CDDF0AD5-65B2-4C10-962F-48693BB53025}" srcId="{1108048B-81D0-451B-9009-A5D50045445E}" destId="{43833714-0B34-41A6-BBBA-55C2AEFEE4CA}" srcOrd="2" destOrd="0" parTransId="{C20048EF-48DF-4813-8648-4D676F62DDA5}" sibTransId="{EFDABF6C-58EF-4DCD-98AE-5572A1876976}"/>
    <dgm:cxn modelId="{1069BE2F-DA7D-2842-8703-AC7B599FB8C9}" type="presOf" srcId="{43833714-0B34-41A6-BBBA-55C2AEFEE4CA}" destId="{7FCD0464-9C23-4DC9-AF9D-58E7888C7FE6}" srcOrd="0" destOrd="0" presId="urn:microsoft.com/office/officeart/2005/8/layout/pyramid2"/>
    <dgm:cxn modelId="{F5BF67F9-0C5C-4E44-8F8C-1012574E0442}" type="presOf" srcId="{1108048B-81D0-451B-9009-A5D50045445E}" destId="{BBDBAA1F-F1FF-4EBB-912E-C6581E55EDB2}" srcOrd="0" destOrd="0" presId="urn:microsoft.com/office/officeart/2005/8/layout/pyramid2"/>
    <dgm:cxn modelId="{C0C5F6C2-F9AA-5D41-9B23-6DBA4C84F40A}" type="presOf" srcId="{57D68620-F8A7-4CC7-BDA2-B0BD2A82FFA5}" destId="{C126B2F2-03DC-4A9D-951C-82F18BF06BB9}" srcOrd="0" destOrd="0" presId="urn:microsoft.com/office/officeart/2005/8/layout/pyramid2"/>
    <dgm:cxn modelId="{667EDCFA-D592-8D4A-AFC3-6DA07039CB2F}" type="presOf" srcId="{F62B19D5-B4F4-40B1-8B19-D2EAC6A78237}" destId="{162A8A37-5F8F-43B8-9726-7747A0FDE545}" srcOrd="0" destOrd="0" presId="urn:microsoft.com/office/officeart/2005/8/layout/pyramid2"/>
    <dgm:cxn modelId="{F8873A44-4B8C-D747-BA40-4EAAE8E00925}" type="presParOf" srcId="{BBDBAA1F-F1FF-4EBB-912E-C6581E55EDB2}" destId="{642C1BC2-506F-4937-A9AB-5B28A9236FDA}" srcOrd="0" destOrd="0" presId="urn:microsoft.com/office/officeart/2005/8/layout/pyramid2"/>
    <dgm:cxn modelId="{CE1673A8-9337-884F-BD11-55AD5689296A}" type="presParOf" srcId="{BBDBAA1F-F1FF-4EBB-912E-C6581E55EDB2}" destId="{F5740ADD-D503-45DA-87E4-71D6DE652EED}" srcOrd="1" destOrd="0" presId="urn:microsoft.com/office/officeart/2005/8/layout/pyramid2"/>
    <dgm:cxn modelId="{B9F0E750-5EB5-704F-ADAC-C3EE565F852A}" type="presParOf" srcId="{F5740ADD-D503-45DA-87E4-71D6DE652EED}" destId="{C126B2F2-03DC-4A9D-951C-82F18BF06BB9}" srcOrd="0" destOrd="0" presId="urn:microsoft.com/office/officeart/2005/8/layout/pyramid2"/>
    <dgm:cxn modelId="{1A913C14-C87E-1342-AC5F-DC61E4F40512}" type="presParOf" srcId="{F5740ADD-D503-45DA-87E4-71D6DE652EED}" destId="{108B26DD-CFA7-464B-9CA9-765C2A67BB96}" srcOrd="1" destOrd="0" presId="urn:microsoft.com/office/officeart/2005/8/layout/pyramid2"/>
    <dgm:cxn modelId="{EFCD929D-5B8C-6C4C-AEF6-3DC25D8C3644}" type="presParOf" srcId="{F5740ADD-D503-45DA-87E4-71D6DE652EED}" destId="{162A8A37-5F8F-43B8-9726-7747A0FDE545}" srcOrd="2" destOrd="0" presId="urn:microsoft.com/office/officeart/2005/8/layout/pyramid2"/>
    <dgm:cxn modelId="{28EF0684-2EBD-F146-B6B9-A8BC3002B96F}" type="presParOf" srcId="{F5740ADD-D503-45DA-87E4-71D6DE652EED}" destId="{94869F63-C29B-4B69-A767-70D5CC5B46FB}" srcOrd="3" destOrd="0" presId="urn:microsoft.com/office/officeart/2005/8/layout/pyramid2"/>
    <dgm:cxn modelId="{67C82F4B-AC0C-8240-BA23-4F22035D259F}" type="presParOf" srcId="{F5740ADD-D503-45DA-87E4-71D6DE652EED}" destId="{7FCD0464-9C23-4DC9-AF9D-58E7888C7FE6}" srcOrd="4" destOrd="0" presId="urn:microsoft.com/office/officeart/2005/8/layout/pyramid2"/>
    <dgm:cxn modelId="{1DC67749-7AE6-8148-9AAA-629D31A1CC05}" type="presParOf" srcId="{F5740ADD-D503-45DA-87E4-71D6DE652EED}" destId="{D50A3512-FE4C-4246-AE1F-EA207D5BAD8D}"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E7B28F-23E5-49CF-B27A-4861BB253F1F}" type="doc">
      <dgm:prSet loTypeId="urn:microsoft.com/office/officeart/2005/8/layout/radial2" loCatId="relationship" qsTypeId="urn:microsoft.com/office/officeart/2005/8/quickstyle/3d3" qsCatId="3D" csTypeId="urn:microsoft.com/office/officeart/2005/8/colors/colorful1#8" csCatId="colorful" phldr="1"/>
      <dgm:spPr/>
      <dgm:t>
        <a:bodyPr/>
        <a:lstStyle/>
        <a:p>
          <a:endParaRPr lang="en-US"/>
        </a:p>
      </dgm:t>
    </dgm:pt>
    <dgm:pt modelId="{862CC8FD-F778-49F2-BFD2-F08A8BCA3B73}">
      <dgm:prSet phldrT="[Text]" custT="1"/>
      <dgm:spPr/>
      <dgm:t>
        <a:bodyPr/>
        <a:lstStyle/>
        <a:p>
          <a:r>
            <a:rPr lang="en-US" sz="1600" b="1" dirty="0">
              <a:latin typeface="Arial" pitchFamily="34" charset="0"/>
              <a:ea typeface="Tahoma" pitchFamily="34" charset="0"/>
              <a:cs typeface="Arial" pitchFamily="34" charset="0"/>
            </a:rPr>
            <a:t>Being a Curriculum-Maker</a:t>
          </a:r>
        </a:p>
      </dgm:t>
    </dgm:pt>
    <dgm:pt modelId="{246EB8D7-6055-4807-A4DC-608D4FF1EDEC}" type="parTrans" cxnId="{6DC9FB2A-CDD0-4D3C-BDA5-ADB2A32C5472}">
      <dgm:prSet/>
      <dgm:spPr/>
      <dgm:t>
        <a:bodyPr/>
        <a:lstStyle/>
        <a:p>
          <a:endParaRPr lang="en-US"/>
        </a:p>
      </dgm:t>
    </dgm:pt>
    <dgm:pt modelId="{DE139426-8E6D-47C6-8C56-3818133272D8}" type="sibTrans" cxnId="{6DC9FB2A-CDD0-4D3C-BDA5-ADB2A32C5472}">
      <dgm:prSet/>
      <dgm:spPr/>
      <dgm:t>
        <a:bodyPr/>
        <a:lstStyle/>
        <a:p>
          <a:endParaRPr lang="en-US"/>
        </a:p>
      </dgm:t>
    </dgm:pt>
    <dgm:pt modelId="{B4F36FB5-A272-4218-9412-1BA0B6ADA9E3}">
      <dgm:prSet phldrT="[Text]" custT="1"/>
      <dgm:spPr/>
      <dgm:t>
        <a:bodyPr/>
        <a:lstStyle/>
        <a:p>
          <a:r>
            <a:rPr lang="en-US" sz="1600" b="1" dirty="0">
              <a:latin typeface="Arial" pitchFamily="34" charset="0"/>
              <a:ea typeface="Tahoma" pitchFamily="34" charset="0"/>
              <a:cs typeface="Arial" pitchFamily="34" charset="0"/>
            </a:rPr>
            <a:t>Mentor-Protégé Tensions</a:t>
          </a:r>
        </a:p>
      </dgm:t>
    </dgm:pt>
    <dgm:pt modelId="{91935CF5-6789-4B2C-8106-BB605D4936CA}" type="parTrans" cxnId="{B3FFFE69-9CBD-4905-9D4E-B88B1596C5C4}">
      <dgm:prSet/>
      <dgm:spPr/>
      <dgm:t>
        <a:bodyPr/>
        <a:lstStyle/>
        <a:p>
          <a:endParaRPr lang="en-US"/>
        </a:p>
      </dgm:t>
    </dgm:pt>
    <dgm:pt modelId="{DCB32439-3FEB-4948-A989-F690C1180F2A}" type="sibTrans" cxnId="{B3FFFE69-9CBD-4905-9D4E-B88B1596C5C4}">
      <dgm:prSet/>
      <dgm:spPr/>
      <dgm:t>
        <a:bodyPr/>
        <a:lstStyle/>
        <a:p>
          <a:endParaRPr lang="en-US"/>
        </a:p>
      </dgm:t>
    </dgm:pt>
    <dgm:pt modelId="{5A664245-7FA6-4244-A906-243F37051A70}">
      <dgm:prSet phldrT="[Text]" custT="1"/>
      <dgm:spPr/>
      <dgm:t>
        <a:bodyPr/>
        <a:lstStyle/>
        <a:p>
          <a:r>
            <a:rPr lang="en-US" sz="1600" b="1" dirty="0">
              <a:latin typeface="Arial" pitchFamily="34" charset="0"/>
              <a:ea typeface="Tahoma" pitchFamily="34" charset="0"/>
              <a:cs typeface="Arial" pitchFamily="34" charset="0"/>
            </a:rPr>
            <a:t>Accountability-Related Tensions</a:t>
          </a:r>
        </a:p>
      </dgm:t>
    </dgm:pt>
    <dgm:pt modelId="{70B3FDA3-6F3F-4400-8D26-7D17E38BE4E0}" type="parTrans" cxnId="{66EA3B9D-82B3-403B-8AC2-C0A9875E0BF2}">
      <dgm:prSet/>
      <dgm:spPr/>
      <dgm:t>
        <a:bodyPr/>
        <a:lstStyle/>
        <a:p>
          <a:endParaRPr lang="en-US"/>
        </a:p>
      </dgm:t>
    </dgm:pt>
    <dgm:pt modelId="{AFC5A167-D703-473C-9E85-454A0CB73190}" type="sibTrans" cxnId="{66EA3B9D-82B3-403B-8AC2-C0A9875E0BF2}">
      <dgm:prSet/>
      <dgm:spPr/>
      <dgm:t>
        <a:bodyPr/>
        <a:lstStyle/>
        <a:p>
          <a:endParaRPr lang="en-US"/>
        </a:p>
      </dgm:t>
    </dgm:pt>
    <dgm:pt modelId="{74276A98-2900-48D2-B504-ADB7CE7E6436}">
      <dgm:prSet phldrT="[Text]" custT="1"/>
      <dgm:spPr/>
      <dgm:t>
        <a:bodyPr/>
        <a:lstStyle/>
        <a:p>
          <a:r>
            <a:rPr lang="en-US" sz="1600" b="1" dirty="0">
              <a:latin typeface="Arial" pitchFamily="34" charset="0"/>
              <a:ea typeface="Tahoma" pitchFamily="34" charset="0"/>
              <a:cs typeface="Arial" pitchFamily="34" charset="0"/>
            </a:rPr>
            <a:t>Building Student-Teacher Relationships</a:t>
          </a:r>
        </a:p>
      </dgm:t>
    </dgm:pt>
    <dgm:pt modelId="{EDBFD009-864C-456D-9D7B-E7B0FFD15FC9}" type="parTrans" cxnId="{A52C39A1-5406-48E0-9271-71827ED1ACD1}">
      <dgm:prSet/>
      <dgm:spPr/>
      <dgm:t>
        <a:bodyPr/>
        <a:lstStyle/>
        <a:p>
          <a:endParaRPr lang="en-US"/>
        </a:p>
      </dgm:t>
    </dgm:pt>
    <dgm:pt modelId="{7A621017-B049-4826-AFA4-29B0744304A0}" type="sibTrans" cxnId="{A52C39A1-5406-48E0-9271-71827ED1ACD1}">
      <dgm:prSet/>
      <dgm:spPr/>
      <dgm:t>
        <a:bodyPr/>
        <a:lstStyle/>
        <a:p>
          <a:endParaRPr lang="en-US"/>
        </a:p>
      </dgm:t>
    </dgm:pt>
    <dgm:pt modelId="{AA00A68A-8300-48DE-B2C0-46732992D7A7}">
      <dgm:prSet phldrT="[Text]" custT="1"/>
      <dgm:spPr/>
      <dgm:t>
        <a:bodyPr/>
        <a:lstStyle/>
        <a:p>
          <a:r>
            <a:rPr lang="en-US" sz="1600" b="1" dirty="0">
              <a:latin typeface="Arial" pitchFamily="34" charset="0"/>
              <a:ea typeface="Tahoma" pitchFamily="34" charset="0"/>
              <a:cs typeface="Arial" pitchFamily="34" charset="0"/>
            </a:rPr>
            <a:t>Finding Support in Knowledge Communities</a:t>
          </a:r>
        </a:p>
      </dgm:t>
    </dgm:pt>
    <dgm:pt modelId="{2021B7EE-E631-45B6-8572-F34196B4720E}" type="sibTrans" cxnId="{598302CA-D84B-4B7F-97C9-0D79EFA312FF}">
      <dgm:prSet/>
      <dgm:spPr/>
      <dgm:t>
        <a:bodyPr/>
        <a:lstStyle/>
        <a:p>
          <a:endParaRPr lang="en-US"/>
        </a:p>
      </dgm:t>
    </dgm:pt>
    <dgm:pt modelId="{0E1F680C-7249-4734-BFED-AA5BDC05E6CA}" type="parTrans" cxnId="{598302CA-D84B-4B7F-97C9-0D79EFA312FF}">
      <dgm:prSet/>
      <dgm:spPr/>
      <dgm:t>
        <a:bodyPr/>
        <a:lstStyle/>
        <a:p>
          <a:endParaRPr lang="en-US"/>
        </a:p>
      </dgm:t>
    </dgm:pt>
    <dgm:pt modelId="{0B76A756-A79C-4ABA-98FA-4E66960DACF1}" type="pres">
      <dgm:prSet presAssocID="{C4E7B28F-23E5-49CF-B27A-4861BB253F1F}" presName="composite" presStyleCnt="0">
        <dgm:presLayoutVars>
          <dgm:chMax val="5"/>
          <dgm:dir/>
          <dgm:animLvl val="ctr"/>
          <dgm:resizeHandles val="exact"/>
        </dgm:presLayoutVars>
      </dgm:prSet>
      <dgm:spPr/>
      <dgm:t>
        <a:bodyPr/>
        <a:lstStyle/>
        <a:p>
          <a:endParaRPr lang="en-US"/>
        </a:p>
      </dgm:t>
    </dgm:pt>
    <dgm:pt modelId="{0A6FBEFA-231A-4C26-9F9E-9F8A07960E07}" type="pres">
      <dgm:prSet presAssocID="{C4E7B28F-23E5-49CF-B27A-4861BB253F1F}" presName="cycle" presStyleCnt="0"/>
      <dgm:spPr/>
    </dgm:pt>
    <dgm:pt modelId="{4E07529C-A6DF-4B18-AAB0-D1297B6239D8}" type="pres">
      <dgm:prSet presAssocID="{C4E7B28F-23E5-49CF-B27A-4861BB253F1F}" presName="centerShape" presStyleCnt="0"/>
      <dgm:spPr/>
    </dgm:pt>
    <dgm:pt modelId="{7AE64A24-FADC-4D6C-B165-E39FF8B17AB9}" type="pres">
      <dgm:prSet presAssocID="{C4E7B28F-23E5-49CF-B27A-4861BB253F1F}" presName="connSite" presStyleLbl="node1" presStyleIdx="0" presStyleCnt="6"/>
      <dgm:spPr/>
    </dgm:pt>
    <dgm:pt modelId="{7CDCF2B2-5D5C-4096-A255-D36B185BF671}" type="pres">
      <dgm:prSet presAssocID="{C4E7B28F-23E5-49CF-B27A-4861BB253F1F}" presName="visible" presStyleLbl="node1" presStyleIdx="0" presStyleCnt="6" custScaleX="160658" custScaleY="161575" custLinFactNeighborX="-65466" custLinFactNeighborY="19738"/>
      <dgm:spPr>
        <a:blipFill rotWithShape="1">
          <a:blip xmlns:r="http://schemas.openxmlformats.org/officeDocument/2006/relationships" r:embed="rId1"/>
          <a:stretch>
            <a:fillRect/>
          </a:stretch>
        </a:blipFill>
      </dgm:spPr>
    </dgm:pt>
    <dgm:pt modelId="{6C7A55C2-A442-44D6-A2ED-0D9BF5117D28}" type="pres">
      <dgm:prSet presAssocID="{246EB8D7-6055-4807-A4DC-608D4FF1EDEC}" presName="Name25" presStyleLbl="parChTrans1D1" presStyleIdx="0" presStyleCnt="5"/>
      <dgm:spPr/>
      <dgm:t>
        <a:bodyPr/>
        <a:lstStyle/>
        <a:p>
          <a:endParaRPr lang="en-US"/>
        </a:p>
      </dgm:t>
    </dgm:pt>
    <dgm:pt modelId="{4911CD86-518C-4579-A6B0-CF83A3378F7B}" type="pres">
      <dgm:prSet presAssocID="{862CC8FD-F778-49F2-BFD2-F08A8BCA3B73}" presName="node" presStyleCnt="0"/>
      <dgm:spPr/>
    </dgm:pt>
    <dgm:pt modelId="{FC266652-435F-4B51-862A-C4277EA8D3CA}" type="pres">
      <dgm:prSet presAssocID="{862CC8FD-F778-49F2-BFD2-F08A8BCA3B73}" presName="parentNode" presStyleLbl="node1" presStyleIdx="1" presStyleCnt="6" custScaleX="178671" custScaleY="176944" custLinFactNeighborX="-58046" custLinFactNeighborY="64154">
        <dgm:presLayoutVars>
          <dgm:chMax val="1"/>
          <dgm:bulletEnabled val="1"/>
        </dgm:presLayoutVars>
      </dgm:prSet>
      <dgm:spPr/>
      <dgm:t>
        <a:bodyPr/>
        <a:lstStyle/>
        <a:p>
          <a:endParaRPr lang="en-US"/>
        </a:p>
      </dgm:t>
    </dgm:pt>
    <dgm:pt modelId="{B39BB904-8F82-498C-B645-E14188BB6B57}" type="pres">
      <dgm:prSet presAssocID="{862CC8FD-F778-49F2-BFD2-F08A8BCA3B73}" presName="childNode" presStyleLbl="revTx" presStyleIdx="0" presStyleCnt="0">
        <dgm:presLayoutVars>
          <dgm:bulletEnabled val="1"/>
        </dgm:presLayoutVars>
      </dgm:prSet>
      <dgm:spPr/>
    </dgm:pt>
    <dgm:pt modelId="{D843C9E4-6DFD-4E49-B2A3-A19568C56964}" type="pres">
      <dgm:prSet presAssocID="{EDBFD009-864C-456D-9D7B-E7B0FFD15FC9}" presName="Name25" presStyleLbl="parChTrans1D1" presStyleIdx="1" presStyleCnt="5"/>
      <dgm:spPr/>
      <dgm:t>
        <a:bodyPr/>
        <a:lstStyle/>
        <a:p>
          <a:endParaRPr lang="en-US"/>
        </a:p>
      </dgm:t>
    </dgm:pt>
    <dgm:pt modelId="{3B3E26AA-BBCD-4C5C-AAF4-F07D94E0EB4F}" type="pres">
      <dgm:prSet presAssocID="{74276A98-2900-48D2-B504-ADB7CE7E6436}" presName="node" presStyleCnt="0"/>
      <dgm:spPr/>
    </dgm:pt>
    <dgm:pt modelId="{4CBA2E77-A926-4FA4-A828-C3D9752F7AA6}" type="pres">
      <dgm:prSet presAssocID="{74276A98-2900-48D2-B504-ADB7CE7E6436}" presName="parentNode" presStyleLbl="node1" presStyleIdx="2" presStyleCnt="6" custScaleX="215164" custScaleY="212486" custLinFactX="1696" custLinFactNeighborX="100000" custLinFactNeighborY="-28713">
        <dgm:presLayoutVars>
          <dgm:chMax val="1"/>
          <dgm:bulletEnabled val="1"/>
        </dgm:presLayoutVars>
      </dgm:prSet>
      <dgm:spPr/>
      <dgm:t>
        <a:bodyPr/>
        <a:lstStyle/>
        <a:p>
          <a:endParaRPr lang="en-US"/>
        </a:p>
      </dgm:t>
    </dgm:pt>
    <dgm:pt modelId="{A862E661-1C31-4A8B-A06B-0671C3F2BC80}" type="pres">
      <dgm:prSet presAssocID="{74276A98-2900-48D2-B504-ADB7CE7E6436}" presName="childNode" presStyleLbl="revTx" presStyleIdx="0" presStyleCnt="0">
        <dgm:presLayoutVars>
          <dgm:bulletEnabled val="1"/>
        </dgm:presLayoutVars>
      </dgm:prSet>
      <dgm:spPr/>
    </dgm:pt>
    <dgm:pt modelId="{2AEBF6C7-267A-416B-BD05-0B412D01D6E2}" type="pres">
      <dgm:prSet presAssocID="{91935CF5-6789-4B2C-8106-BB605D4936CA}" presName="Name25" presStyleLbl="parChTrans1D1" presStyleIdx="2" presStyleCnt="5"/>
      <dgm:spPr/>
      <dgm:t>
        <a:bodyPr/>
        <a:lstStyle/>
        <a:p>
          <a:endParaRPr lang="en-US"/>
        </a:p>
      </dgm:t>
    </dgm:pt>
    <dgm:pt modelId="{9837EDCD-E10E-4896-B7B0-A539B361B57C}" type="pres">
      <dgm:prSet presAssocID="{B4F36FB5-A272-4218-9412-1BA0B6ADA9E3}" presName="node" presStyleCnt="0"/>
      <dgm:spPr/>
    </dgm:pt>
    <dgm:pt modelId="{F34B336B-5AE0-4BF5-AF92-07A7F4E7FEF7}" type="pres">
      <dgm:prSet presAssocID="{B4F36FB5-A272-4218-9412-1BA0B6ADA9E3}" presName="parentNode" presStyleLbl="node1" presStyleIdx="3" presStyleCnt="6" custScaleX="209652" custScaleY="203855" custLinFactX="100000" custLinFactNeighborX="165769" custLinFactNeighborY="-22106">
        <dgm:presLayoutVars>
          <dgm:chMax val="1"/>
          <dgm:bulletEnabled val="1"/>
        </dgm:presLayoutVars>
      </dgm:prSet>
      <dgm:spPr/>
      <dgm:t>
        <a:bodyPr/>
        <a:lstStyle/>
        <a:p>
          <a:endParaRPr lang="en-US"/>
        </a:p>
      </dgm:t>
    </dgm:pt>
    <dgm:pt modelId="{76AE6AEB-2C16-47C6-913B-4847C9BDD0A1}" type="pres">
      <dgm:prSet presAssocID="{B4F36FB5-A272-4218-9412-1BA0B6ADA9E3}" presName="childNode" presStyleLbl="revTx" presStyleIdx="0" presStyleCnt="0">
        <dgm:presLayoutVars>
          <dgm:bulletEnabled val="1"/>
        </dgm:presLayoutVars>
      </dgm:prSet>
      <dgm:spPr/>
    </dgm:pt>
    <dgm:pt modelId="{ED76BDF5-1C06-462F-BC32-F4C19FE8A13A}" type="pres">
      <dgm:prSet presAssocID="{70B3FDA3-6F3F-4400-8D26-7D17E38BE4E0}" presName="Name25" presStyleLbl="parChTrans1D1" presStyleIdx="3" presStyleCnt="5"/>
      <dgm:spPr/>
      <dgm:t>
        <a:bodyPr/>
        <a:lstStyle/>
        <a:p>
          <a:endParaRPr lang="en-US"/>
        </a:p>
      </dgm:t>
    </dgm:pt>
    <dgm:pt modelId="{3F5D11E8-B6B3-41D0-8B93-6CF12E2522A5}" type="pres">
      <dgm:prSet presAssocID="{5A664245-7FA6-4244-A906-243F37051A70}" presName="node" presStyleCnt="0"/>
      <dgm:spPr/>
    </dgm:pt>
    <dgm:pt modelId="{8D21613C-54F5-42D0-A422-F78BEBED7166}" type="pres">
      <dgm:prSet presAssocID="{5A664245-7FA6-4244-A906-243F37051A70}" presName="parentNode" presStyleLbl="node1" presStyleIdx="4" presStyleCnt="6" custScaleX="223583" custScaleY="195062" custLinFactX="84741" custLinFactNeighborX="100000" custLinFactNeighborY="35133">
        <dgm:presLayoutVars>
          <dgm:chMax val="1"/>
          <dgm:bulletEnabled val="1"/>
        </dgm:presLayoutVars>
      </dgm:prSet>
      <dgm:spPr/>
      <dgm:t>
        <a:bodyPr/>
        <a:lstStyle/>
        <a:p>
          <a:endParaRPr lang="en-US"/>
        </a:p>
      </dgm:t>
    </dgm:pt>
    <dgm:pt modelId="{B45B5955-8E86-40BE-85A5-176D98E54D09}" type="pres">
      <dgm:prSet presAssocID="{5A664245-7FA6-4244-A906-243F37051A70}" presName="childNode" presStyleLbl="revTx" presStyleIdx="0" presStyleCnt="0">
        <dgm:presLayoutVars>
          <dgm:bulletEnabled val="1"/>
        </dgm:presLayoutVars>
      </dgm:prSet>
      <dgm:spPr/>
    </dgm:pt>
    <dgm:pt modelId="{36611110-DE6E-43C7-860D-55A41B9B16C8}" type="pres">
      <dgm:prSet presAssocID="{0E1F680C-7249-4734-BFED-AA5BDC05E6CA}" presName="Name25" presStyleLbl="parChTrans1D1" presStyleIdx="4" presStyleCnt="5"/>
      <dgm:spPr/>
      <dgm:t>
        <a:bodyPr/>
        <a:lstStyle/>
        <a:p>
          <a:endParaRPr lang="en-US"/>
        </a:p>
      </dgm:t>
    </dgm:pt>
    <dgm:pt modelId="{D76F920D-E937-4497-8FED-20BCFAA40290}" type="pres">
      <dgm:prSet presAssocID="{AA00A68A-8300-48DE-B2C0-46732992D7A7}" presName="node" presStyleCnt="0"/>
      <dgm:spPr/>
    </dgm:pt>
    <dgm:pt modelId="{6EC0DAB2-E7F7-40E3-ACC2-14295B6D225B}" type="pres">
      <dgm:prSet presAssocID="{AA00A68A-8300-48DE-B2C0-46732992D7A7}" presName="parentNode" presStyleLbl="node1" presStyleIdx="5" presStyleCnt="6" custScaleX="195980" custScaleY="190486" custLinFactNeighborX="12734" custLinFactNeighborY="-41668">
        <dgm:presLayoutVars>
          <dgm:chMax val="1"/>
          <dgm:bulletEnabled val="1"/>
        </dgm:presLayoutVars>
      </dgm:prSet>
      <dgm:spPr/>
      <dgm:t>
        <a:bodyPr/>
        <a:lstStyle/>
        <a:p>
          <a:endParaRPr lang="en-US"/>
        </a:p>
      </dgm:t>
    </dgm:pt>
    <dgm:pt modelId="{90B3FCE0-6E46-4B67-83BA-ACB4FCB1B682}" type="pres">
      <dgm:prSet presAssocID="{AA00A68A-8300-48DE-B2C0-46732992D7A7}" presName="childNode" presStyleLbl="revTx" presStyleIdx="0" presStyleCnt="0">
        <dgm:presLayoutVars>
          <dgm:bulletEnabled val="1"/>
        </dgm:presLayoutVars>
      </dgm:prSet>
      <dgm:spPr/>
    </dgm:pt>
  </dgm:ptLst>
  <dgm:cxnLst>
    <dgm:cxn modelId="{1AD0D53C-5BD1-FF41-8B02-72F909C485D6}" type="presOf" srcId="{EDBFD009-864C-456D-9D7B-E7B0FFD15FC9}" destId="{D843C9E4-6DFD-4E49-B2A3-A19568C56964}" srcOrd="0" destOrd="0" presId="urn:microsoft.com/office/officeart/2005/8/layout/radial2"/>
    <dgm:cxn modelId="{AFE4A4AB-4189-FB47-9868-42ECA724224E}" type="presOf" srcId="{74276A98-2900-48D2-B504-ADB7CE7E6436}" destId="{4CBA2E77-A926-4FA4-A828-C3D9752F7AA6}" srcOrd="0" destOrd="0" presId="urn:microsoft.com/office/officeart/2005/8/layout/radial2"/>
    <dgm:cxn modelId="{B3FFFE69-9CBD-4905-9D4E-B88B1596C5C4}" srcId="{C4E7B28F-23E5-49CF-B27A-4861BB253F1F}" destId="{B4F36FB5-A272-4218-9412-1BA0B6ADA9E3}" srcOrd="2" destOrd="0" parTransId="{91935CF5-6789-4B2C-8106-BB605D4936CA}" sibTransId="{DCB32439-3FEB-4948-A989-F690C1180F2A}"/>
    <dgm:cxn modelId="{2F57AAA0-5C21-014C-B2DB-7D9F368D333F}" type="presOf" srcId="{70B3FDA3-6F3F-4400-8D26-7D17E38BE4E0}" destId="{ED76BDF5-1C06-462F-BC32-F4C19FE8A13A}" srcOrd="0" destOrd="0" presId="urn:microsoft.com/office/officeart/2005/8/layout/radial2"/>
    <dgm:cxn modelId="{4EA14E10-3450-244C-BD97-ACF9F8D46FBA}" type="presOf" srcId="{91935CF5-6789-4B2C-8106-BB605D4936CA}" destId="{2AEBF6C7-267A-416B-BD05-0B412D01D6E2}" srcOrd="0" destOrd="0" presId="urn:microsoft.com/office/officeart/2005/8/layout/radial2"/>
    <dgm:cxn modelId="{598302CA-D84B-4B7F-97C9-0D79EFA312FF}" srcId="{C4E7B28F-23E5-49CF-B27A-4861BB253F1F}" destId="{AA00A68A-8300-48DE-B2C0-46732992D7A7}" srcOrd="4" destOrd="0" parTransId="{0E1F680C-7249-4734-BFED-AA5BDC05E6CA}" sibTransId="{2021B7EE-E631-45B6-8572-F34196B4720E}"/>
    <dgm:cxn modelId="{16AC7EE6-E82B-0E4F-B22C-1114D98E5DBF}" type="presOf" srcId="{246EB8D7-6055-4807-A4DC-608D4FF1EDEC}" destId="{6C7A55C2-A442-44D6-A2ED-0D9BF5117D28}" srcOrd="0" destOrd="0" presId="urn:microsoft.com/office/officeart/2005/8/layout/radial2"/>
    <dgm:cxn modelId="{A52C39A1-5406-48E0-9271-71827ED1ACD1}" srcId="{C4E7B28F-23E5-49CF-B27A-4861BB253F1F}" destId="{74276A98-2900-48D2-B504-ADB7CE7E6436}" srcOrd="1" destOrd="0" parTransId="{EDBFD009-864C-456D-9D7B-E7B0FFD15FC9}" sibTransId="{7A621017-B049-4826-AFA4-29B0744304A0}"/>
    <dgm:cxn modelId="{FEB02EEF-84B8-5940-B8F6-2EFC813057B2}" type="presOf" srcId="{C4E7B28F-23E5-49CF-B27A-4861BB253F1F}" destId="{0B76A756-A79C-4ABA-98FA-4E66960DACF1}" srcOrd="0" destOrd="0" presId="urn:microsoft.com/office/officeart/2005/8/layout/radial2"/>
    <dgm:cxn modelId="{DC3FDD2A-0AAC-6D46-8186-F8120BA994AF}" type="presOf" srcId="{862CC8FD-F778-49F2-BFD2-F08A8BCA3B73}" destId="{FC266652-435F-4B51-862A-C4277EA8D3CA}" srcOrd="0" destOrd="0" presId="urn:microsoft.com/office/officeart/2005/8/layout/radial2"/>
    <dgm:cxn modelId="{66EA3B9D-82B3-403B-8AC2-C0A9875E0BF2}" srcId="{C4E7B28F-23E5-49CF-B27A-4861BB253F1F}" destId="{5A664245-7FA6-4244-A906-243F37051A70}" srcOrd="3" destOrd="0" parTransId="{70B3FDA3-6F3F-4400-8D26-7D17E38BE4E0}" sibTransId="{AFC5A167-D703-473C-9E85-454A0CB73190}"/>
    <dgm:cxn modelId="{6DC9FB2A-CDD0-4D3C-BDA5-ADB2A32C5472}" srcId="{C4E7B28F-23E5-49CF-B27A-4861BB253F1F}" destId="{862CC8FD-F778-49F2-BFD2-F08A8BCA3B73}" srcOrd="0" destOrd="0" parTransId="{246EB8D7-6055-4807-A4DC-608D4FF1EDEC}" sibTransId="{DE139426-8E6D-47C6-8C56-3818133272D8}"/>
    <dgm:cxn modelId="{0B68DB0C-D892-754E-B84A-1FBAB6B0F6EC}" type="presOf" srcId="{0E1F680C-7249-4734-BFED-AA5BDC05E6CA}" destId="{36611110-DE6E-43C7-860D-55A41B9B16C8}" srcOrd="0" destOrd="0" presId="urn:microsoft.com/office/officeart/2005/8/layout/radial2"/>
    <dgm:cxn modelId="{82BCC2C3-3C52-8A41-8E03-76A8245F59D5}" type="presOf" srcId="{AA00A68A-8300-48DE-B2C0-46732992D7A7}" destId="{6EC0DAB2-E7F7-40E3-ACC2-14295B6D225B}" srcOrd="0" destOrd="0" presId="urn:microsoft.com/office/officeart/2005/8/layout/radial2"/>
    <dgm:cxn modelId="{EB3482A2-FCFB-1547-988F-523FA535C93F}" type="presOf" srcId="{5A664245-7FA6-4244-A906-243F37051A70}" destId="{8D21613C-54F5-42D0-A422-F78BEBED7166}" srcOrd="0" destOrd="0" presId="urn:microsoft.com/office/officeart/2005/8/layout/radial2"/>
    <dgm:cxn modelId="{BDFFF0C1-B563-6E4D-A927-B78A1859D3C2}" type="presOf" srcId="{B4F36FB5-A272-4218-9412-1BA0B6ADA9E3}" destId="{F34B336B-5AE0-4BF5-AF92-07A7F4E7FEF7}" srcOrd="0" destOrd="0" presId="urn:microsoft.com/office/officeart/2005/8/layout/radial2"/>
    <dgm:cxn modelId="{4DDDD251-46A9-1046-9F58-9F3E2E50E4E9}" type="presParOf" srcId="{0B76A756-A79C-4ABA-98FA-4E66960DACF1}" destId="{0A6FBEFA-231A-4C26-9F9E-9F8A07960E07}" srcOrd="0" destOrd="0" presId="urn:microsoft.com/office/officeart/2005/8/layout/radial2"/>
    <dgm:cxn modelId="{2B220835-893A-124F-930D-DF71195B2643}" type="presParOf" srcId="{0A6FBEFA-231A-4C26-9F9E-9F8A07960E07}" destId="{4E07529C-A6DF-4B18-AAB0-D1297B6239D8}" srcOrd="0" destOrd="0" presId="urn:microsoft.com/office/officeart/2005/8/layout/radial2"/>
    <dgm:cxn modelId="{BF638C0A-36B9-B746-9958-CEA92C78DFDB}" type="presParOf" srcId="{4E07529C-A6DF-4B18-AAB0-D1297B6239D8}" destId="{7AE64A24-FADC-4D6C-B165-E39FF8B17AB9}" srcOrd="0" destOrd="0" presId="urn:microsoft.com/office/officeart/2005/8/layout/radial2"/>
    <dgm:cxn modelId="{8EC22620-76BD-244E-8715-AF96CFA866D2}" type="presParOf" srcId="{4E07529C-A6DF-4B18-AAB0-D1297B6239D8}" destId="{7CDCF2B2-5D5C-4096-A255-D36B185BF671}" srcOrd="1" destOrd="0" presId="urn:microsoft.com/office/officeart/2005/8/layout/radial2"/>
    <dgm:cxn modelId="{DE2F95AC-CD73-4641-895B-0179E6AA713A}" type="presParOf" srcId="{0A6FBEFA-231A-4C26-9F9E-9F8A07960E07}" destId="{6C7A55C2-A442-44D6-A2ED-0D9BF5117D28}" srcOrd="1" destOrd="0" presId="urn:microsoft.com/office/officeart/2005/8/layout/radial2"/>
    <dgm:cxn modelId="{B9A892BA-7479-E744-96DA-710CB31857A4}" type="presParOf" srcId="{0A6FBEFA-231A-4C26-9F9E-9F8A07960E07}" destId="{4911CD86-518C-4579-A6B0-CF83A3378F7B}" srcOrd="2" destOrd="0" presId="urn:microsoft.com/office/officeart/2005/8/layout/radial2"/>
    <dgm:cxn modelId="{5330C348-5552-864C-B224-7AA86D8A2D89}" type="presParOf" srcId="{4911CD86-518C-4579-A6B0-CF83A3378F7B}" destId="{FC266652-435F-4B51-862A-C4277EA8D3CA}" srcOrd="0" destOrd="0" presId="urn:microsoft.com/office/officeart/2005/8/layout/radial2"/>
    <dgm:cxn modelId="{F5598EBE-9F40-0140-9918-02F17678F459}" type="presParOf" srcId="{4911CD86-518C-4579-A6B0-CF83A3378F7B}" destId="{B39BB904-8F82-498C-B645-E14188BB6B57}" srcOrd="1" destOrd="0" presId="urn:microsoft.com/office/officeart/2005/8/layout/radial2"/>
    <dgm:cxn modelId="{2331C15E-B211-5141-82BA-1E1EE215D615}" type="presParOf" srcId="{0A6FBEFA-231A-4C26-9F9E-9F8A07960E07}" destId="{D843C9E4-6DFD-4E49-B2A3-A19568C56964}" srcOrd="3" destOrd="0" presId="urn:microsoft.com/office/officeart/2005/8/layout/radial2"/>
    <dgm:cxn modelId="{C44A6AD3-4BFD-244B-A387-DB3ED10BFB08}" type="presParOf" srcId="{0A6FBEFA-231A-4C26-9F9E-9F8A07960E07}" destId="{3B3E26AA-BBCD-4C5C-AAF4-F07D94E0EB4F}" srcOrd="4" destOrd="0" presId="urn:microsoft.com/office/officeart/2005/8/layout/radial2"/>
    <dgm:cxn modelId="{E7B2599E-8D53-0E43-8C02-C06C00E97F05}" type="presParOf" srcId="{3B3E26AA-BBCD-4C5C-AAF4-F07D94E0EB4F}" destId="{4CBA2E77-A926-4FA4-A828-C3D9752F7AA6}" srcOrd="0" destOrd="0" presId="urn:microsoft.com/office/officeart/2005/8/layout/radial2"/>
    <dgm:cxn modelId="{230BFC43-4979-C642-B081-694C22EE3929}" type="presParOf" srcId="{3B3E26AA-BBCD-4C5C-AAF4-F07D94E0EB4F}" destId="{A862E661-1C31-4A8B-A06B-0671C3F2BC80}" srcOrd="1" destOrd="0" presId="urn:microsoft.com/office/officeart/2005/8/layout/radial2"/>
    <dgm:cxn modelId="{F955F87C-6A8E-CA4C-A838-3A8BE8C0D654}" type="presParOf" srcId="{0A6FBEFA-231A-4C26-9F9E-9F8A07960E07}" destId="{2AEBF6C7-267A-416B-BD05-0B412D01D6E2}" srcOrd="5" destOrd="0" presId="urn:microsoft.com/office/officeart/2005/8/layout/radial2"/>
    <dgm:cxn modelId="{6D4A46AB-E793-6342-ACA1-B3C29604A04E}" type="presParOf" srcId="{0A6FBEFA-231A-4C26-9F9E-9F8A07960E07}" destId="{9837EDCD-E10E-4896-B7B0-A539B361B57C}" srcOrd="6" destOrd="0" presId="urn:microsoft.com/office/officeart/2005/8/layout/radial2"/>
    <dgm:cxn modelId="{B80B03F5-B835-7648-8699-7AA76FF8751F}" type="presParOf" srcId="{9837EDCD-E10E-4896-B7B0-A539B361B57C}" destId="{F34B336B-5AE0-4BF5-AF92-07A7F4E7FEF7}" srcOrd="0" destOrd="0" presId="urn:microsoft.com/office/officeart/2005/8/layout/radial2"/>
    <dgm:cxn modelId="{2E102A35-090F-A040-B8A2-8533DA1346DA}" type="presParOf" srcId="{9837EDCD-E10E-4896-B7B0-A539B361B57C}" destId="{76AE6AEB-2C16-47C6-913B-4847C9BDD0A1}" srcOrd="1" destOrd="0" presId="urn:microsoft.com/office/officeart/2005/8/layout/radial2"/>
    <dgm:cxn modelId="{A3A8F886-E0CF-C74D-BB31-A2402A3FA5DA}" type="presParOf" srcId="{0A6FBEFA-231A-4C26-9F9E-9F8A07960E07}" destId="{ED76BDF5-1C06-462F-BC32-F4C19FE8A13A}" srcOrd="7" destOrd="0" presId="urn:microsoft.com/office/officeart/2005/8/layout/radial2"/>
    <dgm:cxn modelId="{75C04EBC-22EC-D446-99B2-F12BBC08E545}" type="presParOf" srcId="{0A6FBEFA-231A-4C26-9F9E-9F8A07960E07}" destId="{3F5D11E8-B6B3-41D0-8B93-6CF12E2522A5}" srcOrd="8" destOrd="0" presId="urn:microsoft.com/office/officeart/2005/8/layout/radial2"/>
    <dgm:cxn modelId="{DA38E4A3-85C2-CC46-B5E7-30194F6B2EEB}" type="presParOf" srcId="{3F5D11E8-B6B3-41D0-8B93-6CF12E2522A5}" destId="{8D21613C-54F5-42D0-A422-F78BEBED7166}" srcOrd="0" destOrd="0" presId="urn:microsoft.com/office/officeart/2005/8/layout/radial2"/>
    <dgm:cxn modelId="{5CA181B7-775D-5648-B6D5-9A43FEC3AE7E}" type="presParOf" srcId="{3F5D11E8-B6B3-41D0-8B93-6CF12E2522A5}" destId="{B45B5955-8E86-40BE-85A5-176D98E54D09}" srcOrd="1" destOrd="0" presId="urn:microsoft.com/office/officeart/2005/8/layout/radial2"/>
    <dgm:cxn modelId="{07B2DAC1-5772-FC46-80B3-8CD10352F9AA}" type="presParOf" srcId="{0A6FBEFA-231A-4C26-9F9E-9F8A07960E07}" destId="{36611110-DE6E-43C7-860D-55A41B9B16C8}" srcOrd="9" destOrd="0" presId="urn:microsoft.com/office/officeart/2005/8/layout/radial2"/>
    <dgm:cxn modelId="{B77CC04E-61ED-1A46-87A8-5D7344AD0E98}" type="presParOf" srcId="{0A6FBEFA-231A-4C26-9F9E-9F8A07960E07}" destId="{D76F920D-E937-4497-8FED-20BCFAA40290}" srcOrd="10" destOrd="0" presId="urn:microsoft.com/office/officeart/2005/8/layout/radial2"/>
    <dgm:cxn modelId="{0BE1F3C5-CFC8-7F49-B808-A953F76F6E4D}" type="presParOf" srcId="{D76F920D-E937-4497-8FED-20BCFAA40290}" destId="{6EC0DAB2-E7F7-40E3-ACC2-14295B6D225B}" srcOrd="0" destOrd="0" presId="urn:microsoft.com/office/officeart/2005/8/layout/radial2"/>
    <dgm:cxn modelId="{105CFCA0-36E4-D24D-9B3F-A516B8F36863}" type="presParOf" srcId="{D76F920D-E937-4497-8FED-20BCFAA40290}" destId="{90B3FCE0-6E46-4B67-83BA-ACB4FCB1B682}"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E7B28F-23E5-49CF-B27A-4861BB253F1F}" type="doc">
      <dgm:prSet loTypeId="urn:microsoft.com/office/officeart/2005/8/layout/radial2" loCatId="relationship" qsTypeId="urn:microsoft.com/office/officeart/2005/8/quickstyle/3d3" qsCatId="3D" csTypeId="urn:microsoft.com/office/officeart/2005/8/colors/colorful1#8" csCatId="colorful" phldr="1"/>
      <dgm:spPr/>
      <dgm:t>
        <a:bodyPr/>
        <a:lstStyle/>
        <a:p>
          <a:endParaRPr lang="en-US"/>
        </a:p>
      </dgm:t>
    </dgm:pt>
    <dgm:pt modelId="{862CC8FD-F778-49F2-BFD2-F08A8BCA3B73}">
      <dgm:prSet phldrT="[Text]" custT="1"/>
      <dgm:spPr/>
      <dgm:t>
        <a:bodyPr/>
        <a:lstStyle/>
        <a:p>
          <a:r>
            <a:rPr lang="en-US" sz="1600" b="1" dirty="0">
              <a:latin typeface="Arial" pitchFamily="34" charset="0"/>
              <a:ea typeface="Tahoma" pitchFamily="34" charset="0"/>
              <a:cs typeface="Arial" pitchFamily="34" charset="0"/>
            </a:rPr>
            <a:t>Dual placement</a:t>
          </a:r>
        </a:p>
      </dgm:t>
    </dgm:pt>
    <dgm:pt modelId="{246EB8D7-6055-4807-A4DC-608D4FF1EDEC}" type="parTrans" cxnId="{6DC9FB2A-CDD0-4D3C-BDA5-ADB2A32C5472}">
      <dgm:prSet/>
      <dgm:spPr/>
      <dgm:t>
        <a:bodyPr/>
        <a:lstStyle/>
        <a:p>
          <a:endParaRPr lang="en-US"/>
        </a:p>
      </dgm:t>
    </dgm:pt>
    <dgm:pt modelId="{DE139426-8E6D-47C6-8C56-3818133272D8}" type="sibTrans" cxnId="{6DC9FB2A-CDD0-4D3C-BDA5-ADB2A32C5472}">
      <dgm:prSet/>
      <dgm:spPr/>
      <dgm:t>
        <a:bodyPr/>
        <a:lstStyle/>
        <a:p>
          <a:endParaRPr lang="en-US"/>
        </a:p>
      </dgm:t>
    </dgm:pt>
    <dgm:pt modelId="{B4F36FB5-A272-4218-9412-1BA0B6ADA9E3}">
      <dgm:prSet phldrT="[Text]" custT="1"/>
      <dgm:spPr/>
      <dgm:t>
        <a:bodyPr/>
        <a:lstStyle/>
        <a:p>
          <a:r>
            <a:rPr lang="en-US" sz="1600" b="1" dirty="0">
              <a:latin typeface="Arial" pitchFamily="34" charset="0"/>
              <a:ea typeface="Tahoma" pitchFamily="34" charset="0"/>
              <a:cs typeface="Arial" pitchFamily="34" charset="0"/>
            </a:rPr>
            <a:t>Organizational tensions</a:t>
          </a:r>
        </a:p>
      </dgm:t>
    </dgm:pt>
    <dgm:pt modelId="{91935CF5-6789-4B2C-8106-BB605D4936CA}" type="parTrans" cxnId="{B3FFFE69-9CBD-4905-9D4E-B88B1596C5C4}">
      <dgm:prSet/>
      <dgm:spPr/>
      <dgm:t>
        <a:bodyPr/>
        <a:lstStyle/>
        <a:p>
          <a:endParaRPr lang="en-US"/>
        </a:p>
      </dgm:t>
    </dgm:pt>
    <dgm:pt modelId="{DCB32439-3FEB-4948-A989-F690C1180F2A}" type="sibTrans" cxnId="{B3FFFE69-9CBD-4905-9D4E-B88B1596C5C4}">
      <dgm:prSet/>
      <dgm:spPr/>
      <dgm:t>
        <a:bodyPr/>
        <a:lstStyle/>
        <a:p>
          <a:endParaRPr lang="en-US"/>
        </a:p>
      </dgm:t>
    </dgm:pt>
    <dgm:pt modelId="{5A664245-7FA6-4244-A906-243F37051A70}">
      <dgm:prSet phldrT="[Text]" custT="1"/>
      <dgm:spPr/>
      <dgm:t>
        <a:bodyPr/>
        <a:lstStyle/>
        <a:p>
          <a:r>
            <a:rPr lang="en-US" sz="1600" b="1" dirty="0">
              <a:latin typeface="Arial" pitchFamily="34" charset="0"/>
              <a:ea typeface="Tahoma" pitchFamily="34" charset="0"/>
              <a:cs typeface="Arial" pitchFamily="34" charset="0"/>
            </a:rPr>
            <a:t>Administrative differences</a:t>
          </a:r>
        </a:p>
      </dgm:t>
    </dgm:pt>
    <dgm:pt modelId="{70B3FDA3-6F3F-4400-8D26-7D17E38BE4E0}" type="parTrans" cxnId="{66EA3B9D-82B3-403B-8AC2-C0A9875E0BF2}">
      <dgm:prSet/>
      <dgm:spPr/>
      <dgm:t>
        <a:bodyPr/>
        <a:lstStyle/>
        <a:p>
          <a:endParaRPr lang="en-US"/>
        </a:p>
      </dgm:t>
    </dgm:pt>
    <dgm:pt modelId="{AFC5A167-D703-473C-9E85-454A0CB73190}" type="sibTrans" cxnId="{66EA3B9D-82B3-403B-8AC2-C0A9875E0BF2}">
      <dgm:prSet/>
      <dgm:spPr/>
      <dgm:t>
        <a:bodyPr/>
        <a:lstStyle/>
        <a:p>
          <a:endParaRPr lang="en-US"/>
        </a:p>
      </dgm:t>
    </dgm:pt>
    <dgm:pt modelId="{74276A98-2900-48D2-B504-ADB7CE7E6436}">
      <dgm:prSet phldrT="[Text]" custT="1"/>
      <dgm:spPr/>
      <dgm:t>
        <a:bodyPr/>
        <a:lstStyle/>
        <a:p>
          <a:r>
            <a:rPr lang="en-US" sz="1600" b="1" dirty="0">
              <a:latin typeface="Arial" pitchFamily="34" charset="0"/>
              <a:ea typeface="Tahoma" pitchFamily="34" charset="0"/>
              <a:cs typeface="Arial" pitchFamily="34" charset="0"/>
            </a:rPr>
            <a:t>Elective Course - middle school</a:t>
          </a:r>
        </a:p>
      </dgm:t>
    </dgm:pt>
    <dgm:pt modelId="{EDBFD009-864C-456D-9D7B-E7B0FFD15FC9}" type="parTrans" cxnId="{A52C39A1-5406-48E0-9271-71827ED1ACD1}">
      <dgm:prSet/>
      <dgm:spPr/>
      <dgm:t>
        <a:bodyPr/>
        <a:lstStyle/>
        <a:p>
          <a:endParaRPr lang="en-US"/>
        </a:p>
      </dgm:t>
    </dgm:pt>
    <dgm:pt modelId="{7A621017-B049-4826-AFA4-29B0744304A0}" type="sibTrans" cxnId="{A52C39A1-5406-48E0-9271-71827ED1ACD1}">
      <dgm:prSet/>
      <dgm:spPr/>
      <dgm:t>
        <a:bodyPr/>
        <a:lstStyle/>
        <a:p>
          <a:endParaRPr lang="en-US"/>
        </a:p>
      </dgm:t>
    </dgm:pt>
    <dgm:pt modelId="{AA00A68A-8300-48DE-B2C0-46732992D7A7}">
      <dgm:prSet phldrT="[Text]" custT="1"/>
      <dgm:spPr/>
      <dgm:t>
        <a:bodyPr/>
        <a:lstStyle/>
        <a:p>
          <a:r>
            <a:rPr lang="en-US" sz="1600" b="1" dirty="0">
              <a:latin typeface="Arial" pitchFamily="34" charset="0"/>
              <a:ea typeface="Tahoma" pitchFamily="34" charset="0"/>
              <a:cs typeface="Arial" pitchFamily="34" charset="0"/>
            </a:rPr>
            <a:t>Student populations</a:t>
          </a:r>
        </a:p>
      </dgm:t>
    </dgm:pt>
    <dgm:pt modelId="{2021B7EE-E631-45B6-8572-F34196B4720E}" type="sibTrans" cxnId="{598302CA-D84B-4B7F-97C9-0D79EFA312FF}">
      <dgm:prSet/>
      <dgm:spPr/>
      <dgm:t>
        <a:bodyPr/>
        <a:lstStyle/>
        <a:p>
          <a:endParaRPr lang="en-US"/>
        </a:p>
      </dgm:t>
    </dgm:pt>
    <dgm:pt modelId="{0E1F680C-7249-4734-BFED-AA5BDC05E6CA}" type="parTrans" cxnId="{598302CA-D84B-4B7F-97C9-0D79EFA312FF}">
      <dgm:prSet/>
      <dgm:spPr/>
      <dgm:t>
        <a:bodyPr/>
        <a:lstStyle/>
        <a:p>
          <a:endParaRPr lang="en-US"/>
        </a:p>
      </dgm:t>
    </dgm:pt>
    <dgm:pt modelId="{0B76A756-A79C-4ABA-98FA-4E66960DACF1}" type="pres">
      <dgm:prSet presAssocID="{C4E7B28F-23E5-49CF-B27A-4861BB253F1F}" presName="composite" presStyleCnt="0">
        <dgm:presLayoutVars>
          <dgm:chMax val="5"/>
          <dgm:dir/>
          <dgm:animLvl val="ctr"/>
          <dgm:resizeHandles val="exact"/>
        </dgm:presLayoutVars>
      </dgm:prSet>
      <dgm:spPr/>
      <dgm:t>
        <a:bodyPr/>
        <a:lstStyle/>
        <a:p>
          <a:endParaRPr lang="en-US"/>
        </a:p>
      </dgm:t>
    </dgm:pt>
    <dgm:pt modelId="{0A6FBEFA-231A-4C26-9F9E-9F8A07960E07}" type="pres">
      <dgm:prSet presAssocID="{C4E7B28F-23E5-49CF-B27A-4861BB253F1F}" presName="cycle" presStyleCnt="0"/>
      <dgm:spPr/>
    </dgm:pt>
    <dgm:pt modelId="{4E07529C-A6DF-4B18-AAB0-D1297B6239D8}" type="pres">
      <dgm:prSet presAssocID="{C4E7B28F-23E5-49CF-B27A-4861BB253F1F}" presName="centerShape" presStyleCnt="0"/>
      <dgm:spPr/>
    </dgm:pt>
    <dgm:pt modelId="{7AE64A24-FADC-4D6C-B165-E39FF8B17AB9}" type="pres">
      <dgm:prSet presAssocID="{C4E7B28F-23E5-49CF-B27A-4861BB253F1F}" presName="connSite" presStyleLbl="node1" presStyleIdx="0" presStyleCnt="6"/>
      <dgm:spPr/>
    </dgm:pt>
    <dgm:pt modelId="{7CDCF2B2-5D5C-4096-A255-D36B185BF671}" type="pres">
      <dgm:prSet presAssocID="{C4E7B28F-23E5-49CF-B27A-4861BB253F1F}" presName="visible" presStyleLbl="node1" presStyleIdx="0" presStyleCnt="6" custScaleX="160658" custScaleY="161575" custLinFactNeighborX="-65466" custLinFactNeighborY="19738"/>
      <dgm:spPr>
        <a:blipFill rotWithShape="1">
          <a:blip xmlns:r="http://schemas.openxmlformats.org/officeDocument/2006/relationships" r:embed="rId1"/>
          <a:stretch>
            <a:fillRect/>
          </a:stretch>
        </a:blipFill>
      </dgm:spPr>
    </dgm:pt>
    <dgm:pt modelId="{6C7A55C2-A442-44D6-A2ED-0D9BF5117D28}" type="pres">
      <dgm:prSet presAssocID="{246EB8D7-6055-4807-A4DC-608D4FF1EDEC}" presName="Name25" presStyleLbl="parChTrans1D1" presStyleIdx="0" presStyleCnt="5"/>
      <dgm:spPr/>
      <dgm:t>
        <a:bodyPr/>
        <a:lstStyle/>
        <a:p>
          <a:endParaRPr lang="en-US"/>
        </a:p>
      </dgm:t>
    </dgm:pt>
    <dgm:pt modelId="{4911CD86-518C-4579-A6B0-CF83A3378F7B}" type="pres">
      <dgm:prSet presAssocID="{862CC8FD-F778-49F2-BFD2-F08A8BCA3B73}" presName="node" presStyleCnt="0"/>
      <dgm:spPr/>
    </dgm:pt>
    <dgm:pt modelId="{FC266652-435F-4B51-862A-C4277EA8D3CA}" type="pres">
      <dgm:prSet presAssocID="{862CC8FD-F778-49F2-BFD2-F08A8BCA3B73}" presName="parentNode" presStyleLbl="node1" presStyleIdx="1" presStyleCnt="6" custScaleX="178671" custScaleY="176944" custLinFactNeighborX="-58046" custLinFactNeighborY="64154">
        <dgm:presLayoutVars>
          <dgm:chMax val="1"/>
          <dgm:bulletEnabled val="1"/>
        </dgm:presLayoutVars>
      </dgm:prSet>
      <dgm:spPr/>
      <dgm:t>
        <a:bodyPr/>
        <a:lstStyle/>
        <a:p>
          <a:endParaRPr lang="en-US"/>
        </a:p>
      </dgm:t>
    </dgm:pt>
    <dgm:pt modelId="{B39BB904-8F82-498C-B645-E14188BB6B57}" type="pres">
      <dgm:prSet presAssocID="{862CC8FD-F778-49F2-BFD2-F08A8BCA3B73}" presName="childNode" presStyleLbl="revTx" presStyleIdx="0" presStyleCnt="0">
        <dgm:presLayoutVars>
          <dgm:bulletEnabled val="1"/>
        </dgm:presLayoutVars>
      </dgm:prSet>
      <dgm:spPr/>
    </dgm:pt>
    <dgm:pt modelId="{D843C9E4-6DFD-4E49-B2A3-A19568C56964}" type="pres">
      <dgm:prSet presAssocID="{EDBFD009-864C-456D-9D7B-E7B0FFD15FC9}" presName="Name25" presStyleLbl="parChTrans1D1" presStyleIdx="1" presStyleCnt="5"/>
      <dgm:spPr/>
      <dgm:t>
        <a:bodyPr/>
        <a:lstStyle/>
        <a:p>
          <a:endParaRPr lang="en-US"/>
        </a:p>
      </dgm:t>
    </dgm:pt>
    <dgm:pt modelId="{3B3E26AA-BBCD-4C5C-AAF4-F07D94E0EB4F}" type="pres">
      <dgm:prSet presAssocID="{74276A98-2900-48D2-B504-ADB7CE7E6436}" presName="node" presStyleCnt="0"/>
      <dgm:spPr/>
    </dgm:pt>
    <dgm:pt modelId="{4CBA2E77-A926-4FA4-A828-C3D9752F7AA6}" type="pres">
      <dgm:prSet presAssocID="{74276A98-2900-48D2-B504-ADB7CE7E6436}" presName="parentNode" presStyleLbl="node1" presStyleIdx="2" presStyleCnt="6" custScaleX="215164" custScaleY="212486" custLinFactX="1696" custLinFactNeighborX="100000" custLinFactNeighborY="-28713">
        <dgm:presLayoutVars>
          <dgm:chMax val="1"/>
          <dgm:bulletEnabled val="1"/>
        </dgm:presLayoutVars>
      </dgm:prSet>
      <dgm:spPr/>
      <dgm:t>
        <a:bodyPr/>
        <a:lstStyle/>
        <a:p>
          <a:endParaRPr lang="en-US"/>
        </a:p>
      </dgm:t>
    </dgm:pt>
    <dgm:pt modelId="{A862E661-1C31-4A8B-A06B-0671C3F2BC80}" type="pres">
      <dgm:prSet presAssocID="{74276A98-2900-48D2-B504-ADB7CE7E6436}" presName="childNode" presStyleLbl="revTx" presStyleIdx="0" presStyleCnt="0">
        <dgm:presLayoutVars>
          <dgm:bulletEnabled val="1"/>
        </dgm:presLayoutVars>
      </dgm:prSet>
      <dgm:spPr/>
    </dgm:pt>
    <dgm:pt modelId="{2AEBF6C7-267A-416B-BD05-0B412D01D6E2}" type="pres">
      <dgm:prSet presAssocID="{91935CF5-6789-4B2C-8106-BB605D4936CA}" presName="Name25" presStyleLbl="parChTrans1D1" presStyleIdx="2" presStyleCnt="5"/>
      <dgm:spPr/>
      <dgm:t>
        <a:bodyPr/>
        <a:lstStyle/>
        <a:p>
          <a:endParaRPr lang="en-US"/>
        </a:p>
      </dgm:t>
    </dgm:pt>
    <dgm:pt modelId="{9837EDCD-E10E-4896-B7B0-A539B361B57C}" type="pres">
      <dgm:prSet presAssocID="{B4F36FB5-A272-4218-9412-1BA0B6ADA9E3}" presName="node" presStyleCnt="0"/>
      <dgm:spPr/>
    </dgm:pt>
    <dgm:pt modelId="{F34B336B-5AE0-4BF5-AF92-07A7F4E7FEF7}" type="pres">
      <dgm:prSet presAssocID="{B4F36FB5-A272-4218-9412-1BA0B6ADA9E3}" presName="parentNode" presStyleLbl="node1" presStyleIdx="3" presStyleCnt="6" custScaleX="237091" custScaleY="203855" custLinFactX="100000" custLinFactNeighborX="165769" custLinFactNeighborY="-22106">
        <dgm:presLayoutVars>
          <dgm:chMax val="1"/>
          <dgm:bulletEnabled val="1"/>
        </dgm:presLayoutVars>
      </dgm:prSet>
      <dgm:spPr/>
      <dgm:t>
        <a:bodyPr/>
        <a:lstStyle/>
        <a:p>
          <a:endParaRPr lang="en-US"/>
        </a:p>
      </dgm:t>
    </dgm:pt>
    <dgm:pt modelId="{76AE6AEB-2C16-47C6-913B-4847C9BDD0A1}" type="pres">
      <dgm:prSet presAssocID="{B4F36FB5-A272-4218-9412-1BA0B6ADA9E3}" presName="childNode" presStyleLbl="revTx" presStyleIdx="0" presStyleCnt="0">
        <dgm:presLayoutVars>
          <dgm:bulletEnabled val="1"/>
        </dgm:presLayoutVars>
      </dgm:prSet>
      <dgm:spPr/>
    </dgm:pt>
    <dgm:pt modelId="{ED76BDF5-1C06-462F-BC32-F4C19FE8A13A}" type="pres">
      <dgm:prSet presAssocID="{70B3FDA3-6F3F-4400-8D26-7D17E38BE4E0}" presName="Name25" presStyleLbl="parChTrans1D1" presStyleIdx="3" presStyleCnt="5"/>
      <dgm:spPr/>
      <dgm:t>
        <a:bodyPr/>
        <a:lstStyle/>
        <a:p>
          <a:endParaRPr lang="en-US"/>
        </a:p>
      </dgm:t>
    </dgm:pt>
    <dgm:pt modelId="{3F5D11E8-B6B3-41D0-8B93-6CF12E2522A5}" type="pres">
      <dgm:prSet presAssocID="{5A664245-7FA6-4244-A906-243F37051A70}" presName="node" presStyleCnt="0"/>
      <dgm:spPr/>
    </dgm:pt>
    <dgm:pt modelId="{8D21613C-54F5-42D0-A422-F78BEBED7166}" type="pres">
      <dgm:prSet presAssocID="{5A664245-7FA6-4244-A906-243F37051A70}" presName="parentNode" presStyleLbl="node1" presStyleIdx="4" presStyleCnt="6" custScaleX="223583" custScaleY="195062" custLinFactX="84741" custLinFactNeighborX="100000" custLinFactNeighborY="35133">
        <dgm:presLayoutVars>
          <dgm:chMax val="1"/>
          <dgm:bulletEnabled val="1"/>
        </dgm:presLayoutVars>
      </dgm:prSet>
      <dgm:spPr/>
      <dgm:t>
        <a:bodyPr/>
        <a:lstStyle/>
        <a:p>
          <a:endParaRPr lang="en-US"/>
        </a:p>
      </dgm:t>
    </dgm:pt>
    <dgm:pt modelId="{B45B5955-8E86-40BE-85A5-176D98E54D09}" type="pres">
      <dgm:prSet presAssocID="{5A664245-7FA6-4244-A906-243F37051A70}" presName="childNode" presStyleLbl="revTx" presStyleIdx="0" presStyleCnt="0">
        <dgm:presLayoutVars>
          <dgm:bulletEnabled val="1"/>
        </dgm:presLayoutVars>
      </dgm:prSet>
      <dgm:spPr/>
    </dgm:pt>
    <dgm:pt modelId="{36611110-DE6E-43C7-860D-55A41B9B16C8}" type="pres">
      <dgm:prSet presAssocID="{0E1F680C-7249-4734-BFED-AA5BDC05E6CA}" presName="Name25" presStyleLbl="parChTrans1D1" presStyleIdx="4" presStyleCnt="5"/>
      <dgm:spPr/>
      <dgm:t>
        <a:bodyPr/>
        <a:lstStyle/>
        <a:p>
          <a:endParaRPr lang="en-US"/>
        </a:p>
      </dgm:t>
    </dgm:pt>
    <dgm:pt modelId="{D76F920D-E937-4497-8FED-20BCFAA40290}" type="pres">
      <dgm:prSet presAssocID="{AA00A68A-8300-48DE-B2C0-46732992D7A7}" presName="node" presStyleCnt="0"/>
      <dgm:spPr/>
    </dgm:pt>
    <dgm:pt modelId="{6EC0DAB2-E7F7-40E3-ACC2-14295B6D225B}" type="pres">
      <dgm:prSet presAssocID="{AA00A68A-8300-48DE-B2C0-46732992D7A7}" presName="parentNode" presStyleLbl="node1" presStyleIdx="5" presStyleCnt="6" custScaleX="195980" custScaleY="190486" custLinFactNeighborX="12734" custLinFactNeighborY="-41668">
        <dgm:presLayoutVars>
          <dgm:chMax val="1"/>
          <dgm:bulletEnabled val="1"/>
        </dgm:presLayoutVars>
      </dgm:prSet>
      <dgm:spPr/>
      <dgm:t>
        <a:bodyPr/>
        <a:lstStyle/>
        <a:p>
          <a:endParaRPr lang="en-US"/>
        </a:p>
      </dgm:t>
    </dgm:pt>
    <dgm:pt modelId="{90B3FCE0-6E46-4B67-83BA-ACB4FCB1B682}" type="pres">
      <dgm:prSet presAssocID="{AA00A68A-8300-48DE-B2C0-46732992D7A7}" presName="childNode" presStyleLbl="revTx" presStyleIdx="0" presStyleCnt="0">
        <dgm:presLayoutVars>
          <dgm:bulletEnabled val="1"/>
        </dgm:presLayoutVars>
      </dgm:prSet>
      <dgm:spPr/>
    </dgm:pt>
  </dgm:ptLst>
  <dgm:cxnLst>
    <dgm:cxn modelId="{AA5FABA8-0B92-4E4B-B3F2-AC6BEC586401}" type="presOf" srcId="{862CC8FD-F778-49F2-BFD2-F08A8BCA3B73}" destId="{FC266652-435F-4B51-862A-C4277EA8D3CA}" srcOrd="0" destOrd="0" presId="urn:microsoft.com/office/officeart/2005/8/layout/radial2"/>
    <dgm:cxn modelId="{2AFBB9BB-D6FB-E946-BF14-FFB1EEF7506C}" type="presOf" srcId="{C4E7B28F-23E5-49CF-B27A-4861BB253F1F}" destId="{0B76A756-A79C-4ABA-98FA-4E66960DACF1}" srcOrd="0" destOrd="0" presId="urn:microsoft.com/office/officeart/2005/8/layout/radial2"/>
    <dgm:cxn modelId="{A52C39A1-5406-48E0-9271-71827ED1ACD1}" srcId="{C4E7B28F-23E5-49CF-B27A-4861BB253F1F}" destId="{74276A98-2900-48D2-B504-ADB7CE7E6436}" srcOrd="1" destOrd="0" parTransId="{EDBFD009-864C-456D-9D7B-E7B0FFD15FC9}" sibTransId="{7A621017-B049-4826-AFA4-29B0744304A0}"/>
    <dgm:cxn modelId="{6DC9FB2A-CDD0-4D3C-BDA5-ADB2A32C5472}" srcId="{C4E7B28F-23E5-49CF-B27A-4861BB253F1F}" destId="{862CC8FD-F778-49F2-BFD2-F08A8BCA3B73}" srcOrd="0" destOrd="0" parTransId="{246EB8D7-6055-4807-A4DC-608D4FF1EDEC}" sibTransId="{DE139426-8E6D-47C6-8C56-3818133272D8}"/>
    <dgm:cxn modelId="{01E56B07-872D-FB45-AD56-48367AEF38C9}" type="presOf" srcId="{246EB8D7-6055-4807-A4DC-608D4FF1EDEC}" destId="{6C7A55C2-A442-44D6-A2ED-0D9BF5117D28}" srcOrd="0" destOrd="0" presId="urn:microsoft.com/office/officeart/2005/8/layout/radial2"/>
    <dgm:cxn modelId="{5F711244-5574-284B-AA23-418B93A1D914}" type="presOf" srcId="{EDBFD009-864C-456D-9D7B-E7B0FFD15FC9}" destId="{D843C9E4-6DFD-4E49-B2A3-A19568C56964}" srcOrd="0" destOrd="0" presId="urn:microsoft.com/office/officeart/2005/8/layout/radial2"/>
    <dgm:cxn modelId="{703CC2D4-B058-A446-A658-6F0F3724C873}" type="presOf" srcId="{AA00A68A-8300-48DE-B2C0-46732992D7A7}" destId="{6EC0DAB2-E7F7-40E3-ACC2-14295B6D225B}" srcOrd="0" destOrd="0" presId="urn:microsoft.com/office/officeart/2005/8/layout/radial2"/>
    <dgm:cxn modelId="{E0C3AA42-F030-B041-8EC7-C9E4BD7AC3D8}" type="presOf" srcId="{5A664245-7FA6-4244-A906-243F37051A70}" destId="{8D21613C-54F5-42D0-A422-F78BEBED7166}" srcOrd="0" destOrd="0" presId="urn:microsoft.com/office/officeart/2005/8/layout/radial2"/>
    <dgm:cxn modelId="{4BA39257-0EB7-0546-8C96-AF565924F7BD}" type="presOf" srcId="{91935CF5-6789-4B2C-8106-BB605D4936CA}" destId="{2AEBF6C7-267A-416B-BD05-0B412D01D6E2}" srcOrd="0" destOrd="0" presId="urn:microsoft.com/office/officeart/2005/8/layout/radial2"/>
    <dgm:cxn modelId="{AF8B2ADD-CDEA-8E43-B4B3-4ACEDE0DC557}" type="presOf" srcId="{74276A98-2900-48D2-B504-ADB7CE7E6436}" destId="{4CBA2E77-A926-4FA4-A828-C3D9752F7AA6}" srcOrd="0" destOrd="0" presId="urn:microsoft.com/office/officeart/2005/8/layout/radial2"/>
    <dgm:cxn modelId="{B3FFFE69-9CBD-4905-9D4E-B88B1596C5C4}" srcId="{C4E7B28F-23E5-49CF-B27A-4861BB253F1F}" destId="{B4F36FB5-A272-4218-9412-1BA0B6ADA9E3}" srcOrd="2" destOrd="0" parTransId="{91935CF5-6789-4B2C-8106-BB605D4936CA}" sibTransId="{DCB32439-3FEB-4948-A989-F690C1180F2A}"/>
    <dgm:cxn modelId="{A12B9205-A82E-DB4F-99DB-A8C85BA90D95}" type="presOf" srcId="{B4F36FB5-A272-4218-9412-1BA0B6ADA9E3}" destId="{F34B336B-5AE0-4BF5-AF92-07A7F4E7FEF7}" srcOrd="0" destOrd="0" presId="urn:microsoft.com/office/officeart/2005/8/layout/radial2"/>
    <dgm:cxn modelId="{598302CA-D84B-4B7F-97C9-0D79EFA312FF}" srcId="{C4E7B28F-23E5-49CF-B27A-4861BB253F1F}" destId="{AA00A68A-8300-48DE-B2C0-46732992D7A7}" srcOrd="4" destOrd="0" parTransId="{0E1F680C-7249-4734-BFED-AA5BDC05E6CA}" sibTransId="{2021B7EE-E631-45B6-8572-F34196B4720E}"/>
    <dgm:cxn modelId="{66EA3B9D-82B3-403B-8AC2-C0A9875E0BF2}" srcId="{C4E7B28F-23E5-49CF-B27A-4861BB253F1F}" destId="{5A664245-7FA6-4244-A906-243F37051A70}" srcOrd="3" destOrd="0" parTransId="{70B3FDA3-6F3F-4400-8D26-7D17E38BE4E0}" sibTransId="{AFC5A167-D703-473C-9E85-454A0CB73190}"/>
    <dgm:cxn modelId="{93B83ED1-7102-304C-BB8C-B888DFD0A1B5}" type="presOf" srcId="{0E1F680C-7249-4734-BFED-AA5BDC05E6CA}" destId="{36611110-DE6E-43C7-860D-55A41B9B16C8}" srcOrd="0" destOrd="0" presId="urn:microsoft.com/office/officeart/2005/8/layout/radial2"/>
    <dgm:cxn modelId="{DE866209-77E7-4F44-A24A-CC94B6F5FF1B}" type="presOf" srcId="{70B3FDA3-6F3F-4400-8D26-7D17E38BE4E0}" destId="{ED76BDF5-1C06-462F-BC32-F4C19FE8A13A}" srcOrd="0" destOrd="0" presId="urn:microsoft.com/office/officeart/2005/8/layout/radial2"/>
    <dgm:cxn modelId="{17D18DA6-7792-C541-9AB0-D6C627D1BA3D}" type="presParOf" srcId="{0B76A756-A79C-4ABA-98FA-4E66960DACF1}" destId="{0A6FBEFA-231A-4C26-9F9E-9F8A07960E07}" srcOrd="0" destOrd="0" presId="urn:microsoft.com/office/officeart/2005/8/layout/radial2"/>
    <dgm:cxn modelId="{2C56B6B2-277B-9647-BB2F-AA9788DF9209}" type="presParOf" srcId="{0A6FBEFA-231A-4C26-9F9E-9F8A07960E07}" destId="{4E07529C-A6DF-4B18-AAB0-D1297B6239D8}" srcOrd="0" destOrd="0" presId="urn:microsoft.com/office/officeart/2005/8/layout/radial2"/>
    <dgm:cxn modelId="{5EC987AF-87C0-FC4F-9011-9C0E35CFF2F7}" type="presParOf" srcId="{4E07529C-A6DF-4B18-AAB0-D1297B6239D8}" destId="{7AE64A24-FADC-4D6C-B165-E39FF8B17AB9}" srcOrd="0" destOrd="0" presId="urn:microsoft.com/office/officeart/2005/8/layout/radial2"/>
    <dgm:cxn modelId="{74E0D3EE-7A0D-AA46-93C2-C2FF2DDE9ED7}" type="presParOf" srcId="{4E07529C-A6DF-4B18-AAB0-D1297B6239D8}" destId="{7CDCF2B2-5D5C-4096-A255-D36B185BF671}" srcOrd="1" destOrd="0" presId="urn:microsoft.com/office/officeart/2005/8/layout/radial2"/>
    <dgm:cxn modelId="{AA1E5D1F-26CB-9B41-A0F2-F9CB4A1E78FC}" type="presParOf" srcId="{0A6FBEFA-231A-4C26-9F9E-9F8A07960E07}" destId="{6C7A55C2-A442-44D6-A2ED-0D9BF5117D28}" srcOrd="1" destOrd="0" presId="urn:microsoft.com/office/officeart/2005/8/layout/radial2"/>
    <dgm:cxn modelId="{411B7740-BF88-C64B-91BD-C0908FC49D3B}" type="presParOf" srcId="{0A6FBEFA-231A-4C26-9F9E-9F8A07960E07}" destId="{4911CD86-518C-4579-A6B0-CF83A3378F7B}" srcOrd="2" destOrd="0" presId="urn:microsoft.com/office/officeart/2005/8/layout/radial2"/>
    <dgm:cxn modelId="{32A256C3-F6F8-684E-8926-D82F56C57827}" type="presParOf" srcId="{4911CD86-518C-4579-A6B0-CF83A3378F7B}" destId="{FC266652-435F-4B51-862A-C4277EA8D3CA}" srcOrd="0" destOrd="0" presId="urn:microsoft.com/office/officeart/2005/8/layout/radial2"/>
    <dgm:cxn modelId="{A96467BE-15BA-1F48-817D-B76E0D9A6E19}" type="presParOf" srcId="{4911CD86-518C-4579-A6B0-CF83A3378F7B}" destId="{B39BB904-8F82-498C-B645-E14188BB6B57}" srcOrd="1" destOrd="0" presId="urn:microsoft.com/office/officeart/2005/8/layout/radial2"/>
    <dgm:cxn modelId="{6D91B54D-B06B-494F-8C8D-34DBE32E8CC5}" type="presParOf" srcId="{0A6FBEFA-231A-4C26-9F9E-9F8A07960E07}" destId="{D843C9E4-6DFD-4E49-B2A3-A19568C56964}" srcOrd="3" destOrd="0" presId="urn:microsoft.com/office/officeart/2005/8/layout/radial2"/>
    <dgm:cxn modelId="{A7A3C33C-78A2-FB4D-BA11-14C585934596}" type="presParOf" srcId="{0A6FBEFA-231A-4C26-9F9E-9F8A07960E07}" destId="{3B3E26AA-BBCD-4C5C-AAF4-F07D94E0EB4F}" srcOrd="4" destOrd="0" presId="urn:microsoft.com/office/officeart/2005/8/layout/radial2"/>
    <dgm:cxn modelId="{F9222974-4179-8E43-97ED-6845D17B186A}" type="presParOf" srcId="{3B3E26AA-BBCD-4C5C-AAF4-F07D94E0EB4F}" destId="{4CBA2E77-A926-4FA4-A828-C3D9752F7AA6}" srcOrd="0" destOrd="0" presId="urn:microsoft.com/office/officeart/2005/8/layout/radial2"/>
    <dgm:cxn modelId="{4BC1B158-EC7F-0A44-B747-F3C444ABAA0D}" type="presParOf" srcId="{3B3E26AA-BBCD-4C5C-AAF4-F07D94E0EB4F}" destId="{A862E661-1C31-4A8B-A06B-0671C3F2BC80}" srcOrd="1" destOrd="0" presId="urn:microsoft.com/office/officeart/2005/8/layout/radial2"/>
    <dgm:cxn modelId="{0A73FEFA-C2E9-1C44-A4A4-FE034AB5F740}" type="presParOf" srcId="{0A6FBEFA-231A-4C26-9F9E-9F8A07960E07}" destId="{2AEBF6C7-267A-416B-BD05-0B412D01D6E2}" srcOrd="5" destOrd="0" presId="urn:microsoft.com/office/officeart/2005/8/layout/radial2"/>
    <dgm:cxn modelId="{165690E3-4068-B543-ACAE-2CFEDCA63151}" type="presParOf" srcId="{0A6FBEFA-231A-4C26-9F9E-9F8A07960E07}" destId="{9837EDCD-E10E-4896-B7B0-A539B361B57C}" srcOrd="6" destOrd="0" presId="urn:microsoft.com/office/officeart/2005/8/layout/radial2"/>
    <dgm:cxn modelId="{19439DB8-C8A0-FD4A-927D-DFED47651353}" type="presParOf" srcId="{9837EDCD-E10E-4896-B7B0-A539B361B57C}" destId="{F34B336B-5AE0-4BF5-AF92-07A7F4E7FEF7}" srcOrd="0" destOrd="0" presId="urn:microsoft.com/office/officeart/2005/8/layout/radial2"/>
    <dgm:cxn modelId="{F87309BC-856D-E943-B5FF-45E0522D46EB}" type="presParOf" srcId="{9837EDCD-E10E-4896-B7B0-A539B361B57C}" destId="{76AE6AEB-2C16-47C6-913B-4847C9BDD0A1}" srcOrd="1" destOrd="0" presId="urn:microsoft.com/office/officeart/2005/8/layout/radial2"/>
    <dgm:cxn modelId="{C0289C87-64EE-8B47-86AF-B0E408C09358}" type="presParOf" srcId="{0A6FBEFA-231A-4C26-9F9E-9F8A07960E07}" destId="{ED76BDF5-1C06-462F-BC32-F4C19FE8A13A}" srcOrd="7" destOrd="0" presId="urn:microsoft.com/office/officeart/2005/8/layout/radial2"/>
    <dgm:cxn modelId="{A4A0C1F4-31FD-5E49-BA26-3CEB96063679}" type="presParOf" srcId="{0A6FBEFA-231A-4C26-9F9E-9F8A07960E07}" destId="{3F5D11E8-B6B3-41D0-8B93-6CF12E2522A5}" srcOrd="8" destOrd="0" presId="urn:microsoft.com/office/officeart/2005/8/layout/radial2"/>
    <dgm:cxn modelId="{AB44CA26-3954-8140-8618-49F1F82B627F}" type="presParOf" srcId="{3F5D11E8-B6B3-41D0-8B93-6CF12E2522A5}" destId="{8D21613C-54F5-42D0-A422-F78BEBED7166}" srcOrd="0" destOrd="0" presId="urn:microsoft.com/office/officeart/2005/8/layout/radial2"/>
    <dgm:cxn modelId="{5B469885-C965-754E-B701-4ACD7E8183D7}" type="presParOf" srcId="{3F5D11E8-B6B3-41D0-8B93-6CF12E2522A5}" destId="{B45B5955-8E86-40BE-85A5-176D98E54D09}" srcOrd="1" destOrd="0" presId="urn:microsoft.com/office/officeart/2005/8/layout/radial2"/>
    <dgm:cxn modelId="{2B242393-C0AA-7445-86D6-3C1E275EB9C1}" type="presParOf" srcId="{0A6FBEFA-231A-4C26-9F9E-9F8A07960E07}" destId="{36611110-DE6E-43C7-860D-55A41B9B16C8}" srcOrd="9" destOrd="0" presId="urn:microsoft.com/office/officeart/2005/8/layout/radial2"/>
    <dgm:cxn modelId="{BD8661A6-5602-A74D-A6B2-945F0B304643}" type="presParOf" srcId="{0A6FBEFA-231A-4C26-9F9E-9F8A07960E07}" destId="{D76F920D-E937-4497-8FED-20BCFAA40290}" srcOrd="10" destOrd="0" presId="urn:microsoft.com/office/officeart/2005/8/layout/radial2"/>
    <dgm:cxn modelId="{80F7F2A8-832C-BB44-B223-A16AF03967F5}" type="presParOf" srcId="{D76F920D-E937-4497-8FED-20BCFAA40290}" destId="{6EC0DAB2-E7F7-40E3-ACC2-14295B6D225B}" srcOrd="0" destOrd="0" presId="urn:microsoft.com/office/officeart/2005/8/layout/radial2"/>
    <dgm:cxn modelId="{72CFD053-E657-2443-93C3-416B191C2B64}" type="presParOf" srcId="{D76F920D-E937-4497-8FED-20BCFAA40290}" destId="{90B3FCE0-6E46-4B67-83BA-ACB4FCB1B682}"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E7B28F-23E5-49CF-B27A-4861BB253F1F}" type="doc">
      <dgm:prSet loTypeId="urn:microsoft.com/office/officeart/2005/8/layout/radial2" loCatId="relationship" qsTypeId="urn:microsoft.com/office/officeart/2005/8/quickstyle/3d3" qsCatId="3D" csTypeId="urn:microsoft.com/office/officeart/2005/8/colors/colorful1#8" csCatId="colorful" phldr="1"/>
      <dgm:spPr/>
      <dgm:t>
        <a:bodyPr/>
        <a:lstStyle/>
        <a:p>
          <a:endParaRPr lang="en-US"/>
        </a:p>
      </dgm:t>
    </dgm:pt>
    <dgm:pt modelId="{3C1F6CDF-8870-4E44-B4A5-92905A9056E8}">
      <dgm:prSet/>
      <dgm:spPr/>
      <dgm:t>
        <a:bodyPr/>
        <a:lstStyle/>
        <a:p>
          <a:r>
            <a:rPr lang="en-US" dirty="0"/>
            <a:t>SPED teachers </a:t>
          </a:r>
        </a:p>
      </dgm:t>
    </dgm:pt>
    <dgm:pt modelId="{5A25760B-F1D6-AF4F-9FE9-49BB274439D1}" type="parTrans" cxnId="{0A0B3F66-34B9-1F4C-8EA8-3A6D671E729A}">
      <dgm:prSet/>
      <dgm:spPr/>
      <dgm:t>
        <a:bodyPr/>
        <a:lstStyle/>
        <a:p>
          <a:endParaRPr lang="en-US"/>
        </a:p>
      </dgm:t>
    </dgm:pt>
    <dgm:pt modelId="{8E2713B3-CC03-EC48-B14C-33A17EDCE3AC}" type="sibTrans" cxnId="{0A0B3F66-34B9-1F4C-8EA8-3A6D671E729A}">
      <dgm:prSet/>
      <dgm:spPr/>
      <dgm:t>
        <a:bodyPr/>
        <a:lstStyle/>
        <a:p>
          <a:endParaRPr lang="en-US"/>
        </a:p>
      </dgm:t>
    </dgm:pt>
    <dgm:pt modelId="{6BBE5D7D-0D1F-8348-80B3-9021EF290324}">
      <dgm:prSet/>
      <dgm:spPr/>
      <dgm:t>
        <a:bodyPr/>
        <a:lstStyle/>
        <a:p>
          <a:r>
            <a:rPr lang="en-US" dirty="0"/>
            <a:t>Tracy</a:t>
          </a:r>
        </a:p>
      </dgm:t>
    </dgm:pt>
    <dgm:pt modelId="{194338D9-CB45-5447-9C4C-D717B7E6711A}" type="parTrans" cxnId="{C678373E-DC0A-424F-82CF-13F8E9C6B4A9}">
      <dgm:prSet/>
      <dgm:spPr/>
      <dgm:t>
        <a:bodyPr/>
        <a:lstStyle/>
        <a:p>
          <a:endParaRPr lang="en-US"/>
        </a:p>
      </dgm:t>
    </dgm:pt>
    <dgm:pt modelId="{E1731ECE-3D33-A047-A85F-DF35FF005433}" type="sibTrans" cxnId="{C678373E-DC0A-424F-82CF-13F8E9C6B4A9}">
      <dgm:prSet/>
      <dgm:spPr/>
      <dgm:t>
        <a:bodyPr/>
        <a:lstStyle/>
        <a:p>
          <a:endParaRPr lang="en-US"/>
        </a:p>
      </dgm:t>
    </dgm:pt>
    <dgm:pt modelId="{37CD3C88-7F0F-E34D-8A09-B31A95BC2D93}">
      <dgm:prSet/>
      <dgm:spPr/>
      <dgm:t>
        <a:bodyPr/>
        <a:lstStyle/>
        <a:p>
          <a:r>
            <a:rPr lang="en-US" dirty="0"/>
            <a:t>Ashley</a:t>
          </a:r>
        </a:p>
      </dgm:t>
    </dgm:pt>
    <dgm:pt modelId="{14364E30-AB8E-764A-8884-842E3DC3A261}" type="parTrans" cxnId="{D34FB6C7-D7B6-E849-939C-2305D89926AB}">
      <dgm:prSet/>
      <dgm:spPr/>
      <dgm:t>
        <a:bodyPr/>
        <a:lstStyle/>
        <a:p>
          <a:endParaRPr lang="en-US"/>
        </a:p>
      </dgm:t>
    </dgm:pt>
    <dgm:pt modelId="{103182EC-0F8C-F643-8F2A-C6C6994A8851}" type="sibTrans" cxnId="{D34FB6C7-D7B6-E849-939C-2305D89926AB}">
      <dgm:prSet/>
      <dgm:spPr/>
      <dgm:t>
        <a:bodyPr/>
        <a:lstStyle/>
        <a:p>
          <a:endParaRPr lang="en-US"/>
        </a:p>
      </dgm:t>
    </dgm:pt>
    <dgm:pt modelId="{DEDB7D17-48B9-D74D-AE13-FB7122B99C54}">
      <dgm:prSet/>
      <dgm:spPr/>
      <dgm:t>
        <a:bodyPr/>
        <a:lstStyle/>
        <a:p>
          <a:r>
            <a:rPr lang="en-US" dirty="0"/>
            <a:t>Michael</a:t>
          </a:r>
        </a:p>
      </dgm:t>
    </dgm:pt>
    <dgm:pt modelId="{7AA14903-3C9F-134F-838D-7CBFDBB3A9C2}" type="parTrans" cxnId="{6EB44467-7937-3641-BC9B-09E599027BF8}">
      <dgm:prSet/>
      <dgm:spPr/>
      <dgm:t>
        <a:bodyPr/>
        <a:lstStyle/>
        <a:p>
          <a:endParaRPr lang="en-US"/>
        </a:p>
      </dgm:t>
    </dgm:pt>
    <dgm:pt modelId="{280D4913-696E-6A49-9A8D-329A5FDE7FC9}" type="sibTrans" cxnId="{6EB44467-7937-3641-BC9B-09E599027BF8}">
      <dgm:prSet/>
      <dgm:spPr/>
      <dgm:t>
        <a:bodyPr/>
        <a:lstStyle/>
        <a:p>
          <a:endParaRPr lang="en-US"/>
        </a:p>
      </dgm:t>
    </dgm:pt>
    <dgm:pt modelId="{0B76A756-A79C-4ABA-98FA-4E66960DACF1}" type="pres">
      <dgm:prSet presAssocID="{C4E7B28F-23E5-49CF-B27A-4861BB253F1F}" presName="composite" presStyleCnt="0">
        <dgm:presLayoutVars>
          <dgm:chMax val="5"/>
          <dgm:dir/>
          <dgm:animLvl val="ctr"/>
          <dgm:resizeHandles val="exact"/>
        </dgm:presLayoutVars>
      </dgm:prSet>
      <dgm:spPr/>
      <dgm:t>
        <a:bodyPr/>
        <a:lstStyle/>
        <a:p>
          <a:endParaRPr lang="en-US"/>
        </a:p>
      </dgm:t>
    </dgm:pt>
    <dgm:pt modelId="{0A6FBEFA-231A-4C26-9F9E-9F8A07960E07}" type="pres">
      <dgm:prSet presAssocID="{C4E7B28F-23E5-49CF-B27A-4861BB253F1F}" presName="cycle" presStyleCnt="0"/>
      <dgm:spPr/>
    </dgm:pt>
    <dgm:pt modelId="{4E07529C-A6DF-4B18-AAB0-D1297B6239D8}" type="pres">
      <dgm:prSet presAssocID="{C4E7B28F-23E5-49CF-B27A-4861BB253F1F}" presName="centerShape" presStyleCnt="0"/>
      <dgm:spPr/>
    </dgm:pt>
    <dgm:pt modelId="{7AE64A24-FADC-4D6C-B165-E39FF8B17AB9}" type="pres">
      <dgm:prSet presAssocID="{C4E7B28F-23E5-49CF-B27A-4861BB253F1F}" presName="connSite" presStyleLbl="node1" presStyleIdx="0" presStyleCnt="5"/>
      <dgm:spPr/>
    </dgm:pt>
    <dgm:pt modelId="{7CDCF2B2-5D5C-4096-A255-D36B185BF671}" type="pres">
      <dgm:prSet presAssocID="{C4E7B28F-23E5-49CF-B27A-4861BB253F1F}" presName="visible" presStyleLbl="node1" presStyleIdx="0" presStyleCnt="5" custScaleX="160658" custScaleY="161575" custLinFactNeighborX="-2147" custLinFactNeighborY="-2038"/>
      <dgm:spPr>
        <a:blipFill rotWithShape="1">
          <a:blip xmlns:r="http://schemas.openxmlformats.org/officeDocument/2006/relationships" r:embed="rId1"/>
          <a:stretch>
            <a:fillRect/>
          </a:stretch>
        </a:blipFill>
      </dgm:spPr>
    </dgm:pt>
    <dgm:pt modelId="{275675D3-6E83-624E-B9E2-DE2E07BC221E}" type="pres">
      <dgm:prSet presAssocID="{5A25760B-F1D6-AF4F-9FE9-49BB274439D1}" presName="Name25" presStyleLbl="parChTrans1D1" presStyleIdx="0" presStyleCnt="4"/>
      <dgm:spPr/>
      <dgm:t>
        <a:bodyPr/>
        <a:lstStyle/>
        <a:p>
          <a:endParaRPr lang="en-US"/>
        </a:p>
      </dgm:t>
    </dgm:pt>
    <dgm:pt modelId="{9FA06417-3B25-8141-BD4B-2777DFD5D0F9}" type="pres">
      <dgm:prSet presAssocID="{3C1F6CDF-8870-4E44-B4A5-92905A9056E8}" presName="node" presStyleCnt="0"/>
      <dgm:spPr/>
    </dgm:pt>
    <dgm:pt modelId="{3E573D70-6748-FB48-BCD0-FEDB5F0D935D}" type="pres">
      <dgm:prSet presAssocID="{3C1F6CDF-8870-4E44-B4A5-92905A9056E8}" presName="parentNode" presStyleLbl="node1" presStyleIdx="1" presStyleCnt="5" custLinFactNeighborX="36679" custLinFactNeighborY="1503">
        <dgm:presLayoutVars>
          <dgm:chMax val="1"/>
          <dgm:bulletEnabled val="1"/>
        </dgm:presLayoutVars>
      </dgm:prSet>
      <dgm:spPr/>
      <dgm:t>
        <a:bodyPr/>
        <a:lstStyle/>
        <a:p>
          <a:endParaRPr lang="en-US"/>
        </a:p>
      </dgm:t>
    </dgm:pt>
    <dgm:pt modelId="{51373E14-6C72-D847-A715-8A952CDB3510}" type="pres">
      <dgm:prSet presAssocID="{3C1F6CDF-8870-4E44-B4A5-92905A9056E8}" presName="childNode" presStyleLbl="revTx" presStyleIdx="0" presStyleCnt="0">
        <dgm:presLayoutVars>
          <dgm:bulletEnabled val="1"/>
        </dgm:presLayoutVars>
      </dgm:prSet>
      <dgm:spPr/>
    </dgm:pt>
    <dgm:pt modelId="{0A3E4880-41B5-0A47-9F37-2EECCD0815DC}" type="pres">
      <dgm:prSet presAssocID="{194338D9-CB45-5447-9C4C-D717B7E6711A}" presName="Name25" presStyleLbl="parChTrans1D1" presStyleIdx="1" presStyleCnt="4"/>
      <dgm:spPr/>
      <dgm:t>
        <a:bodyPr/>
        <a:lstStyle/>
        <a:p>
          <a:endParaRPr lang="en-US"/>
        </a:p>
      </dgm:t>
    </dgm:pt>
    <dgm:pt modelId="{CF6D52C7-7FD4-FB40-AC7B-FA719FA56DB6}" type="pres">
      <dgm:prSet presAssocID="{6BBE5D7D-0D1F-8348-80B3-9021EF290324}" presName="node" presStyleCnt="0"/>
      <dgm:spPr/>
    </dgm:pt>
    <dgm:pt modelId="{4FB586DD-73BD-0F49-8E21-4AB62A118CAD}" type="pres">
      <dgm:prSet presAssocID="{6BBE5D7D-0D1F-8348-80B3-9021EF290324}" presName="parentNode" presStyleLbl="node1" presStyleIdx="2" presStyleCnt="5" custLinFactX="69687" custLinFactNeighborX="100000" custLinFactNeighborY="-38565">
        <dgm:presLayoutVars>
          <dgm:chMax val="1"/>
          <dgm:bulletEnabled val="1"/>
        </dgm:presLayoutVars>
      </dgm:prSet>
      <dgm:spPr/>
      <dgm:t>
        <a:bodyPr/>
        <a:lstStyle/>
        <a:p>
          <a:endParaRPr lang="en-US"/>
        </a:p>
      </dgm:t>
    </dgm:pt>
    <dgm:pt modelId="{D8A110B0-D053-BF4C-9859-721DD5EABB24}" type="pres">
      <dgm:prSet presAssocID="{6BBE5D7D-0D1F-8348-80B3-9021EF290324}" presName="childNode" presStyleLbl="revTx" presStyleIdx="0" presStyleCnt="0">
        <dgm:presLayoutVars>
          <dgm:bulletEnabled val="1"/>
        </dgm:presLayoutVars>
      </dgm:prSet>
      <dgm:spPr/>
    </dgm:pt>
    <dgm:pt modelId="{6CFF2BC3-5AB4-6F44-AA8D-0A71F23425E0}" type="pres">
      <dgm:prSet presAssocID="{14364E30-AB8E-764A-8884-842E3DC3A261}" presName="Name25" presStyleLbl="parChTrans1D1" presStyleIdx="2" presStyleCnt="4"/>
      <dgm:spPr/>
      <dgm:t>
        <a:bodyPr/>
        <a:lstStyle/>
        <a:p>
          <a:endParaRPr lang="en-US"/>
        </a:p>
      </dgm:t>
    </dgm:pt>
    <dgm:pt modelId="{077EB91A-E7B0-5D41-A1B5-7DCFEE94055F}" type="pres">
      <dgm:prSet presAssocID="{37CD3C88-7F0F-E34D-8A09-B31A95BC2D93}" presName="node" presStyleCnt="0"/>
      <dgm:spPr/>
    </dgm:pt>
    <dgm:pt modelId="{29B980A8-F777-5045-9508-18DFF4987A88}" type="pres">
      <dgm:prSet presAssocID="{37CD3C88-7F0F-E34D-8A09-B31A95BC2D93}" presName="parentNode" presStyleLbl="node1" presStyleIdx="3" presStyleCnt="5" custLinFactX="71615" custLinFactNeighborX="100000" custLinFactNeighborY="7713">
        <dgm:presLayoutVars>
          <dgm:chMax val="1"/>
          <dgm:bulletEnabled val="1"/>
        </dgm:presLayoutVars>
      </dgm:prSet>
      <dgm:spPr/>
      <dgm:t>
        <a:bodyPr/>
        <a:lstStyle/>
        <a:p>
          <a:endParaRPr lang="en-US"/>
        </a:p>
      </dgm:t>
    </dgm:pt>
    <dgm:pt modelId="{D6F608AE-091A-D343-B023-D6A4D54916F6}" type="pres">
      <dgm:prSet presAssocID="{37CD3C88-7F0F-E34D-8A09-B31A95BC2D93}" presName="childNode" presStyleLbl="revTx" presStyleIdx="0" presStyleCnt="0">
        <dgm:presLayoutVars>
          <dgm:bulletEnabled val="1"/>
        </dgm:presLayoutVars>
      </dgm:prSet>
      <dgm:spPr/>
    </dgm:pt>
    <dgm:pt modelId="{160360B0-D1FB-464D-A172-AA88AD69C4D8}" type="pres">
      <dgm:prSet presAssocID="{7AA14903-3C9F-134F-838D-7CBFDBB3A9C2}" presName="Name25" presStyleLbl="parChTrans1D1" presStyleIdx="3" presStyleCnt="4"/>
      <dgm:spPr/>
      <dgm:t>
        <a:bodyPr/>
        <a:lstStyle/>
        <a:p>
          <a:endParaRPr lang="en-US"/>
        </a:p>
      </dgm:t>
    </dgm:pt>
    <dgm:pt modelId="{B0AAA2F8-E351-AE4B-BDB6-08EF5949105A}" type="pres">
      <dgm:prSet presAssocID="{DEDB7D17-48B9-D74D-AE13-FB7122B99C54}" presName="node" presStyleCnt="0"/>
      <dgm:spPr/>
    </dgm:pt>
    <dgm:pt modelId="{528B9BD7-6CE2-6F41-AC02-BFCB90903E53}" type="pres">
      <dgm:prSet presAssocID="{DEDB7D17-48B9-D74D-AE13-FB7122B99C54}" presName="parentNode" presStyleLbl="node1" presStyleIdx="4" presStyleCnt="5" custLinFactNeighborX="94136" custLinFactNeighborY="-21211">
        <dgm:presLayoutVars>
          <dgm:chMax val="1"/>
          <dgm:bulletEnabled val="1"/>
        </dgm:presLayoutVars>
      </dgm:prSet>
      <dgm:spPr/>
      <dgm:t>
        <a:bodyPr/>
        <a:lstStyle/>
        <a:p>
          <a:endParaRPr lang="en-US"/>
        </a:p>
      </dgm:t>
    </dgm:pt>
    <dgm:pt modelId="{B6239B0D-FE9B-9640-ADF9-4D7A22D667AD}" type="pres">
      <dgm:prSet presAssocID="{DEDB7D17-48B9-D74D-AE13-FB7122B99C54}" presName="childNode" presStyleLbl="revTx" presStyleIdx="0" presStyleCnt="0">
        <dgm:presLayoutVars>
          <dgm:bulletEnabled val="1"/>
        </dgm:presLayoutVars>
      </dgm:prSet>
      <dgm:spPr/>
    </dgm:pt>
  </dgm:ptLst>
  <dgm:cxnLst>
    <dgm:cxn modelId="{5137D67D-EE5B-2A48-AC9D-A2D4E243882A}" type="presOf" srcId="{DEDB7D17-48B9-D74D-AE13-FB7122B99C54}" destId="{528B9BD7-6CE2-6F41-AC02-BFCB90903E53}" srcOrd="0" destOrd="0" presId="urn:microsoft.com/office/officeart/2005/8/layout/radial2"/>
    <dgm:cxn modelId="{EB28F110-74B9-3543-BAE8-05FA07B653DC}" type="presOf" srcId="{6BBE5D7D-0D1F-8348-80B3-9021EF290324}" destId="{4FB586DD-73BD-0F49-8E21-4AB62A118CAD}" srcOrd="0" destOrd="0" presId="urn:microsoft.com/office/officeart/2005/8/layout/radial2"/>
    <dgm:cxn modelId="{C678373E-DC0A-424F-82CF-13F8E9C6B4A9}" srcId="{C4E7B28F-23E5-49CF-B27A-4861BB253F1F}" destId="{6BBE5D7D-0D1F-8348-80B3-9021EF290324}" srcOrd="1" destOrd="0" parTransId="{194338D9-CB45-5447-9C4C-D717B7E6711A}" sibTransId="{E1731ECE-3D33-A047-A85F-DF35FF005433}"/>
    <dgm:cxn modelId="{D34FB6C7-D7B6-E849-939C-2305D89926AB}" srcId="{C4E7B28F-23E5-49CF-B27A-4861BB253F1F}" destId="{37CD3C88-7F0F-E34D-8A09-B31A95BC2D93}" srcOrd="2" destOrd="0" parTransId="{14364E30-AB8E-764A-8884-842E3DC3A261}" sibTransId="{103182EC-0F8C-F643-8F2A-C6C6994A8851}"/>
    <dgm:cxn modelId="{DEB36E2F-9C29-064D-84D0-D96A66A66A06}" type="presOf" srcId="{194338D9-CB45-5447-9C4C-D717B7E6711A}" destId="{0A3E4880-41B5-0A47-9F37-2EECCD0815DC}" srcOrd="0" destOrd="0" presId="urn:microsoft.com/office/officeart/2005/8/layout/radial2"/>
    <dgm:cxn modelId="{8467E353-F475-384B-8162-DF1ED39DACC8}" type="presOf" srcId="{14364E30-AB8E-764A-8884-842E3DC3A261}" destId="{6CFF2BC3-5AB4-6F44-AA8D-0A71F23425E0}" srcOrd="0" destOrd="0" presId="urn:microsoft.com/office/officeart/2005/8/layout/radial2"/>
    <dgm:cxn modelId="{965ED618-E7FA-3948-9D87-4542CCFF622E}" type="presOf" srcId="{37CD3C88-7F0F-E34D-8A09-B31A95BC2D93}" destId="{29B980A8-F777-5045-9508-18DFF4987A88}" srcOrd="0" destOrd="0" presId="urn:microsoft.com/office/officeart/2005/8/layout/radial2"/>
    <dgm:cxn modelId="{6EB44467-7937-3641-BC9B-09E599027BF8}" srcId="{C4E7B28F-23E5-49CF-B27A-4861BB253F1F}" destId="{DEDB7D17-48B9-D74D-AE13-FB7122B99C54}" srcOrd="3" destOrd="0" parTransId="{7AA14903-3C9F-134F-838D-7CBFDBB3A9C2}" sibTransId="{280D4913-696E-6A49-9A8D-329A5FDE7FC9}"/>
    <dgm:cxn modelId="{0A0B3F66-34B9-1F4C-8EA8-3A6D671E729A}" srcId="{C4E7B28F-23E5-49CF-B27A-4861BB253F1F}" destId="{3C1F6CDF-8870-4E44-B4A5-92905A9056E8}" srcOrd="0" destOrd="0" parTransId="{5A25760B-F1D6-AF4F-9FE9-49BB274439D1}" sibTransId="{8E2713B3-CC03-EC48-B14C-33A17EDCE3AC}"/>
    <dgm:cxn modelId="{528B287A-65E3-A445-AF41-1D1217656D3D}" type="presOf" srcId="{3C1F6CDF-8870-4E44-B4A5-92905A9056E8}" destId="{3E573D70-6748-FB48-BCD0-FEDB5F0D935D}" srcOrd="0" destOrd="0" presId="urn:microsoft.com/office/officeart/2005/8/layout/radial2"/>
    <dgm:cxn modelId="{F32DBB6A-735B-0948-96D4-25AA19EBAF3A}" type="presOf" srcId="{5A25760B-F1D6-AF4F-9FE9-49BB274439D1}" destId="{275675D3-6E83-624E-B9E2-DE2E07BC221E}" srcOrd="0" destOrd="0" presId="urn:microsoft.com/office/officeart/2005/8/layout/radial2"/>
    <dgm:cxn modelId="{215F35C3-AE44-9444-AB98-52BACB7EB275}" type="presOf" srcId="{C4E7B28F-23E5-49CF-B27A-4861BB253F1F}" destId="{0B76A756-A79C-4ABA-98FA-4E66960DACF1}" srcOrd="0" destOrd="0" presId="urn:microsoft.com/office/officeart/2005/8/layout/radial2"/>
    <dgm:cxn modelId="{F280478F-5D2B-A14B-B168-8AB4ECD5F6F2}" type="presOf" srcId="{7AA14903-3C9F-134F-838D-7CBFDBB3A9C2}" destId="{160360B0-D1FB-464D-A172-AA88AD69C4D8}" srcOrd="0" destOrd="0" presId="urn:microsoft.com/office/officeart/2005/8/layout/radial2"/>
    <dgm:cxn modelId="{1C7602CB-569A-E440-87CF-30CD72BBEC9E}" type="presParOf" srcId="{0B76A756-A79C-4ABA-98FA-4E66960DACF1}" destId="{0A6FBEFA-231A-4C26-9F9E-9F8A07960E07}" srcOrd="0" destOrd="0" presId="urn:microsoft.com/office/officeart/2005/8/layout/radial2"/>
    <dgm:cxn modelId="{4A51010A-E176-9543-9DAD-58534F521F0A}" type="presParOf" srcId="{0A6FBEFA-231A-4C26-9F9E-9F8A07960E07}" destId="{4E07529C-A6DF-4B18-AAB0-D1297B6239D8}" srcOrd="0" destOrd="0" presId="urn:microsoft.com/office/officeart/2005/8/layout/radial2"/>
    <dgm:cxn modelId="{DCC080DE-347E-DF4D-A107-9B1ADF81C1C9}" type="presParOf" srcId="{4E07529C-A6DF-4B18-AAB0-D1297B6239D8}" destId="{7AE64A24-FADC-4D6C-B165-E39FF8B17AB9}" srcOrd="0" destOrd="0" presId="urn:microsoft.com/office/officeart/2005/8/layout/radial2"/>
    <dgm:cxn modelId="{879E9CCD-0E0F-6541-A2E9-B08B16D0A68C}" type="presParOf" srcId="{4E07529C-A6DF-4B18-AAB0-D1297B6239D8}" destId="{7CDCF2B2-5D5C-4096-A255-D36B185BF671}" srcOrd="1" destOrd="0" presId="urn:microsoft.com/office/officeart/2005/8/layout/radial2"/>
    <dgm:cxn modelId="{97DF91E8-93FC-1941-8D20-F4F1EEA97B6E}" type="presParOf" srcId="{0A6FBEFA-231A-4C26-9F9E-9F8A07960E07}" destId="{275675D3-6E83-624E-B9E2-DE2E07BC221E}" srcOrd="1" destOrd="0" presId="urn:microsoft.com/office/officeart/2005/8/layout/radial2"/>
    <dgm:cxn modelId="{B00360CF-DAD8-E944-86B4-22EA2F83AAD8}" type="presParOf" srcId="{0A6FBEFA-231A-4C26-9F9E-9F8A07960E07}" destId="{9FA06417-3B25-8141-BD4B-2777DFD5D0F9}" srcOrd="2" destOrd="0" presId="urn:microsoft.com/office/officeart/2005/8/layout/radial2"/>
    <dgm:cxn modelId="{0978CF0B-7E55-8C42-B22C-7111CAF03861}" type="presParOf" srcId="{9FA06417-3B25-8141-BD4B-2777DFD5D0F9}" destId="{3E573D70-6748-FB48-BCD0-FEDB5F0D935D}" srcOrd="0" destOrd="0" presId="urn:microsoft.com/office/officeart/2005/8/layout/radial2"/>
    <dgm:cxn modelId="{CD501BEF-BFCE-034A-8413-41F3489B0C29}" type="presParOf" srcId="{9FA06417-3B25-8141-BD4B-2777DFD5D0F9}" destId="{51373E14-6C72-D847-A715-8A952CDB3510}" srcOrd="1" destOrd="0" presId="urn:microsoft.com/office/officeart/2005/8/layout/radial2"/>
    <dgm:cxn modelId="{9EECD6A3-F953-1448-80BA-A5421C1D422F}" type="presParOf" srcId="{0A6FBEFA-231A-4C26-9F9E-9F8A07960E07}" destId="{0A3E4880-41B5-0A47-9F37-2EECCD0815DC}" srcOrd="3" destOrd="0" presId="urn:microsoft.com/office/officeart/2005/8/layout/radial2"/>
    <dgm:cxn modelId="{E45E6895-F633-D14D-B206-5D092DDFF480}" type="presParOf" srcId="{0A6FBEFA-231A-4C26-9F9E-9F8A07960E07}" destId="{CF6D52C7-7FD4-FB40-AC7B-FA719FA56DB6}" srcOrd="4" destOrd="0" presId="urn:microsoft.com/office/officeart/2005/8/layout/radial2"/>
    <dgm:cxn modelId="{66B68C83-5578-5046-A9AB-126179E8CA9D}" type="presParOf" srcId="{CF6D52C7-7FD4-FB40-AC7B-FA719FA56DB6}" destId="{4FB586DD-73BD-0F49-8E21-4AB62A118CAD}" srcOrd="0" destOrd="0" presId="urn:microsoft.com/office/officeart/2005/8/layout/radial2"/>
    <dgm:cxn modelId="{77DA9EDF-1F94-D34A-8DA4-00D91FC72384}" type="presParOf" srcId="{CF6D52C7-7FD4-FB40-AC7B-FA719FA56DB6}" destId="{D8A110B0-D053-BF4C-9859-721DD5EABB24}" srcOrd="1" destOrd="0" presId="urn:microsoft.com/office/officeart/2005/8/layout/radial2"/>
    <dgm:cxn modelId="{48E68F43-0E0B-D648-8511-B801FAF9C9E4}" type="presParOf" srcId="{0A6FBEFA-231A-4C26-9F9E-9F8A07960E07}" destId="{6CFF2BC3-5AB4-6F44-AA8D-0A71F23425E0}" srcOrd="5" destOrd="0" presId="urn:microsoft.com/office/officeart/2005/8/layout/radial2"/>
    <dgm:cxn modelId="{0EDF9DA2-F2BD-DC40-A24E-7915751FEC21}" type="presParOf" srcId="{0A6FBEFA-231A-4C26-9F9E-9F8A07960E07}" destId="{077EB91A-E7B0-5D41-A1B5-7DCFEE94055F}" srcOrd="6" destOrd="0" presId="urn:microsoft.com/office/officeart/2005/8/layout/radial2"/>
    <dgm:cxn modelId="{B5F428F1-4EF8-0F45-97D1-6FA948770D69}" type="presParOf" srcId="{077EB91A-E7B0-5D41-A1B5-7DCFEE94055F}" destId="{29B980A8-F777-5045-9508-18DFF4987A88}" srcOrd="0" destOrd="0" presId="urn:microsoft.com/office/officeart/2005/8/layout/radial2"/>
    <dgm:cxn modelId="{8A1662C4-0345-844E-8FD7-C6E21D70249A}" type="presParOf" srcId="{077EB91A-E7B0-5D41-A1B5-7DCFEE94055F}" destId="{D6F608AE-091A-D343-B023-D6A4D54916F6}" srcOrd="1" destOrd="0" presId="urn:microsoft.com/office/officeart/2005/8/layout/radial2"/>
    <dgm:cxn modelId="{D64C07E6-C3C2-C84E-93A6-C39CAC9A56DA}" type="presParOf" srcId="{0A6FBEFA-231A-4C26-9F9E-9F8A07960E07}" destId="{160360B0-D1FB-464D-A172-AA88AD69C4D8}" srcOrd="7" destOrd="0" presId="urn:microsoft.com/office/officeart/2005/8/layout/radial2"/>
    <dgm:cxn modelId="{AA224AAB-CBC8-6B4D-9B95-BFDD65A42D1B}" type="presParOf" srcId="{0A6FBEFA-231A-4C26-9F9E-9F8A07960E07}" destId="{B0AAA2F8-E351-AE4B-BDB6-08EF5949105A}" srcOrd="8" destOrd="0" presId="urn:microsoft.com/office/officeart/2005/8/layout/radial2"/>
    <dgm:cxn modelId="{1437B7EB-D852-A248-9F06-FE8F0FD83016}" type="presParOf" srcId="{B0AAA2F8-E351-AE4B-BDB6-08EF5949105A}" destId="{528B9BD7-6CE2-6F41-AC02-BFCB90903E53}" srcOrd="0" destOrd="0" presId="urn:microsoft.com/office/officeart/2005/8/layout/radial2"/>
    <dgm:cxn modelId="{E752A3E5-7E76-354E-9C5C-092A67F3AB28}" type="presParOf" srcId="{B0AAA2F8-E351-AE4B-BDB6-08EF5949105A}" destId="{B6239B0D-FE9B-9640-ADF9-4D7A22D667AD}"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6271C-D914-4DE1-854E-0F8C7535ED28}">
      <dsp:nvSpPr>
        <dsp:cNvPr id="0" name=""/>
        <dsp:cNvSpPr/>
      </dsp:nvSpPr>
      <dsp:spPr>
        <a:xfrm>
          <a:off x="259" y="1647772"/>
          <a:ext cx="1262444" cy="104125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3840603-E119-4D4E-82DD-6ACF5191532D}">
      <dsp:nvSpPr>
        <dsp:cNvPr id="0" name=""/>
        <dsp:cNvSpPr/>
      </dsp:nvSpPr>
      <dsp:spPr>
        <a:xfrm>
          <a:off x="627175" y="2526248"/>
          <a:ext cx="1652251" cy="1652251"/>
        </a:xfrm>
        <a:prstGeom prst="leftCircularArrow">
          <a:avLst>
            <a:gd name="adj1" fmla="val 2260"/>
            <a:gd name="adj2" fmla="val 272353"/>
            <a:gd name="adj3" fmla="val 1497345"/>
            <a:gd name="adj4" fmla="val 8473970"/>
            <a:gd name="adj5" fmla="val 2636"/>
          </a:avLst>
        </a:prstGeom>
        <a:gradFill rotWithShape="0">
          <a:gsLst>
            <a:gs pos="0">
              <a:schemeClr val="accent2">
                <a:hueOff val="0"/>
                <a:satOff val="0"/>
                <a:lumOff val="0"/>
                <a:alphaOff val="0"/>
                <a:tint val="54000"/>
                <a:alpha val="100000"/>
                <a:satMod val="105000"/>
                <a:lumMod val="110000"/>
              </a:schemeClr>
            </a:gs>
            <a:gs pos="100000">
              <a:schemeClr val="accent2">
                <a:hueOff val="0"/>
                <a:satOff val="0"/>
                <a:lumOff val="0"/>
                <a:alphaOff val="0"/>
                <a:tint val="78000"/>
                <a:alpha val="92000"/>
                <a:satMod val="109000"/>
                <a:lumMod val="10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B3B5E168-2D96-43E0-A31B-F4043A2FAB75}">
      <dsp:nvSpPr>
        <dsp:cNvPr id="0" name=""/>
        <dsp:cNvSpPr/>
      </dsp:nvSpPr>
      <dsp:spPr>
        <a:xfrm>
          <a:off x="28465" y="1962477"/>
          <a:ext cx="1624490" cy="1881854"/>
        </a:xfrm>
        <a:prstGeom prst="roundRect">
          <a:avLst>
            <a:gd name="adj" fmla="val 10000"/>
          </a:avLst>
        </a:prstGeom>
        <a:gradFill rotWithShape="0">
          <a:gsLst>
            <a:gs pos="0">
              <a:schemeClr val="accent2">
                <a:hueOff val="0"/>
                <a:satOff val="0"/>
                <a:lumOff val="0"/>
                <a:alphaOff val="0"/>
                <a:tint val="54000"/>
                <a:alpha val="100000"/>
                <a:satMod val="105000"/>
                <a:lumMod val="110000"/>
              </a:schemeClr>
            </a:gs>
            <a:gs pos="100000">
              <a:schemeClr val="accent2">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a:t>Accountability-infused landscape  </a:t>
          </a:r>
        </a:p>
        <a:p>
          <a:pPr lvl="0" algn="ctr" defTabSz="800100">
            <a:lnSpc>
              <a:spcPct val="90000"/>
            </a:lnSpc>
            <a:spcBef>
              <a:spcPct val="0"/>
            </a:spcBef>
            <a:spcAft>
              <a:spcPct val="35000"/>
            </a:spcAft>
          </a:pPr>
          <a:r>
            <a:rPr lang="en-US" sz="1400" kern="1200" dirty="0"/>
            <a:t>(Ravitch, 2010; Darling-Hammond, 2010</a:t>
          </a:r>
          <a:r>
            <a:rPr lang="en-US" sz="1600" kern="1200" dirty="0"/>
            <a:t>)</a:t>
          </a:r>
        </a:p>
      </dsp:txBody>
      <dsp:txXfrm>
        <a:off x="76045" y="2010057"/>
        <a:ext cx="1529330" cy="1786694"/>
      </dsp:txXfrm>
    </dsp:sp>
    <dsp:sp modelId="{0F020F4B-9CE8-460A-B926-9C428AEBEB9C}">
      <dsp:nvSpPr>
        <dsp:cNvPr id="0" name=""/>
        <dsp:cNvSpPr/>
      </dsp:nvSpPr>
      <dsp:spPr>
        <a:xfrm>
          <a:off x="1831930" y="2362073"/>
          <a:ext cx="1262444" cy="104125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848244"/>
              <a:satOff val="2796"/>
              <a:lumOff val="2990"/>
              <a:alphaOff val="0"/>
            </a:schemeClr>
          </a:solidFill>
          <a:prstDash val="solid"/>
        </a:ln>
        <a:effectLst/>
      </dsp:spPr>
      <dsp:style>
        <a:lnRef idx="1">
          <a:scrgbClr r="0" g="0" b="0"/>
        </a:lnRef>
        <a:fillRef idx="1">
          <a:scrgbClr r="0" g="0" b="0"/>
        </a:fillRef>
        <a:effectRef idx="0">
          <a:scrgbClr r="0" g="0" b="0"/>
        </a:effectRef>
        <a:fontRef idx="minor"/>
      </dsp:style>
    </dsp:sp>
    <dsp:sp modelId="{7FFF2215-5FE4-4965-BD0F-8A6B62BDC48D}">
      <dsp:nvSpPr>
        <dsp:cNvPr id="0" name=""/>
        <dsp:cNvSpPr/>
      </dsp:nvSpPr>
      <dsp:spPr>
        <a:xfrm>
          <a:off x="2525748" y="842145"/>
          <a:ext cx="1650313" cy="1650313"/>
        </a:xfrm>
        <a:prstGeom prst="circularArrow">
          <a:avLst>
            <a:gd name="adj1" fmla="val 2262"/>
            <a:gd name="adj2" fmla="val 272690"/>
            <a:gd name="adj3" fmla="val 19825534"/>
            <a:gd name="adj4" fmla="val 12849245"/>
            <a:gd name="adj5" fmla="val 2639"/>
          </a:avLst>
        </a:prstGeom>
        <a:gradFill rotWithShape="0">
          <a:gsLst>
            <a:gs pos="0">
              <a:schemeClr val="accent2">
                <a:hueOff val="-1130992"/>
                <a:satOff val="3728"/>
                <a:lumOff val="3987"/>
                <a:alphaOff val="0"/>
                <a:tint val="54000"/>
                <a:alpha val="100000"/>
                <a:satMod val="105000"/>
                <a:lumMod val="110000"/>
              </a:schemeClr>
            </a:gs>
            <a:gs pos="100000">
              <a:schemeClr val="accent2">
                <a:hueOff val="-1130992"/>
                <a:satOff val="3728"/>
                <a:lumOff val="3987"/>
                <a:alphaOff val="0"/>
                <a:tint val="78000"/>
                <a:alpha val="92000"/>
                <a:satMod val="109000"/>
                <a:lumMod val="10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3F86082C-4118-4BC8-9E4D-8A9BDDBBD831}">
      <dsp:nvSpPr>
        <dsp:cNvPr id="0" name=""/>
        <dsp:cNvSpPr/>
      </dsp:nvSpPr>
      <dsp:spPr>
        <a:xfrm>
          <a:off x="1988933" y="1226750"/>
          <a:ext cx="1425204" cy="1867850"/>
        </a:xfrm>
        <a:prstGeom prst="roundRect">
          <a:avLst>
            <a:gd name="adj" fmla="val 10000"/>
          </a:avLst>
        </a:prstGeom>
        <a:gradFill rotWithShape="0">
          <a:gsLst>
            <a:gs pos="0">
              <a:schemeClr val="accent2">
                <a:hueOff val="-848244"/>
                <a:satOff val="2796"/>
                <a:lumOff val="2990"/>
                <a:alphaOff val="0"/>
                <a:tint val="54000"/>
                <a:alpha val="100000"/>
                <a:satMod val="105000"/>
                <a:lumMod val="110000"/>
              </a:schemeClr>
            </a:gs>
            <a:gs pos="100000">
              <a:schemeClr val="accent2">
                <a:hueOff val="-848244"/>
                <a:satOff val="2796"/>
                <a:lumOff val="299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a:t>Shift in educational focus</a:t>
          </a:r>
        </a:p>
        <a:p>
          <a:pPr lvl="0" algn="ctr" defTabSz="800100">
            <a:lnSpc>
              <a:spcPct val="90000"/>
            </a:lnSpc>
            <a:spcBef>
              <a:spcPct val="0"/>
            </a:spcBef>
            <a:spcAft>
              <a:spcPct val="35000"/>
            </a:spcAft>
          </a:pPr>
          <a:r>
            <a:rPr lang="en-US" sz="1400" kern="1200" dirty="0"/>
            <a:t>(Dorn, 2007, Nichols &amp; Berliner, 2010)</a:t>
          </a:r>
        </a:p>
      </dsp:txBody>
      <dsp:txXfrm>
        <a:off x="2030676" y="1268493"/>
        <a:ext cx="1341718" cy="1784364"/>
      </dsp:txXfrm>
    </dsp:sp>
    <dsp:sp modelId="{DC771C6F-5CCA-4892-B969-BD9990D301CE}">
      <dsp:nvSpPr>
        <dsp:cNvPr id="0" name=""/>
        <dsp:cNvSpPr/>
      </dsp:nvSpPr>
      <dsp:spPr>
        <a:xfrm>
          <a:off x="3563957" y="1558427"/>
          <a:ext cx="1262444" cy="104125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696488"/>
              <a:satOff val="5592"/>
              <a:lumOff val="5981"/>
              <a:alphaOff val="0"/>
            </a:schemeClr>
          </a:solidFill>
          <a:prstDash val="solid"/>
        </a:ln>
        <a:effectLst/>
      </dsp:spPr>
      <dsp:style>
        <a:lnRef idx="1">
          <a:scrgbClr r="0" g="0" b="0"/>
        </a:lnRef>
        <a:fillRef idx="1">
          <a:scrgbClr r="0" g="0" b="0"/>
        </a:fillRef>
        <a:effectRef idx="0">
          <a:scrgbClr r="0" g="0" b="0"/>
        </a:effectRef>
        <a:fontRef idx="minor"/>
      </dsp:style>
    </dsp:sp>
    <dsp:sp modelId="{BF03037B-3DA9-4C71-BB36-5EDDA0DE3436}">
      <dsp:nvSpPr>
        <dsp:cNvPr id="0" name=""/>
        <dsp:cNvSpPr/>
      </dsp:nvSpPr>
      <dsp:spPr>
        <a:xfrm>
          <a:off x="4162776" y="2796256"/>
          <a:ext cx="1558932" cy="1558932"/>
        </a:xfrm>
        <a:prstGeom prst="leftCircularArrow">
          <a:avLst>
            <a:gd name="adj1" fmla="val 2395"/>
            <a:gd name="adj2" fmla="val 289559"/>
            <a:gd name="adj3" fmla="val 1309010"/>
            <a:gd name="adj4" fmla="val 8268430"/>
            <a:gd name="adj5" fmla="val 2794"/>
          </a:avLst>
        </a:prstGeom>
        <a:gradFill rotWithShape="0">
          <a:gsLst>
            <a:gs pos="0">
              <a:schemeClr val="accent2">
                <a:hueOff val="-2261984"/>
                <a:satOff val="7457"/>
                <a:lumOff val="7974"/>
                <a:alphaOff val="0"/>
                <a:tint val="54000"/>
                <a:alpha val="100000"/>
                <a:satMod val="105000"/>
                <a:lumMod val="110000"/>
              </a:schemeClr>
            </a:gs>
            <a:gs pos="100000">
              <a:schemeClr val="accent2">
                <a:hueOff val="-2261984"/>
                <a:satOff val="7457"/>
                <a:lumOff val="7974"/>
                <a:alphaOff val="0"/>
                <a:tint val="78000"/>
                <a:alpha val="92000"/>
                <a:satMod val="109000"/>
                <a:lumMod val="10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5D1E3B5-C977-4112-BA86-0D6CD45C9CEA}">
      <dsp:nvSpPr>
        <dsp:cNvPr id="0" name=""/>
        <dsp:cNvSpPr/>
      </dsp:nvSpPr>
      <dsp:spPr>
        <a:xfrm>
          <a:off x="3686784" y="1832833"/>
          <a:ext cx="1415856" cy="2239234"/>
        </a:xfrm>
        <a:prstGeom prst="roundRect">
          <a:avLst>
            <a:gd name="adj" fmla="val 10000"/>
          </a:avLst>
        </a:prstGeom>
        <a:gradFill rotWithShape="0">
          <a:gsLst>
            <a:gs pos="0">
              <a:schemeClr val="accent2">
                <a:hueOff val="-1696488"/>
                <a:satOff val="5592"/>
                <a:lumOff val="5981"/>
                <a:alphaOff val="0"/>
                <a:tint val="54000"/>
                <a:alpha val="100000"/>
                <a:satMod val="105000"/>
                <a:lumMod val="110000"/>
              </a:schemeClr>
            </a:gs>
            <a:gs pos="100000">
              <a:schemeClr val="accent2">
                <a:hueOff val="-1696488"/>
                <a:satOff val="5592"/>
                <a:lumOff val="5981"/>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a:t>Student performance tied into teacher evaluations</a:t>
          </a:r>
        </a:p>
        <a:p>
          <a:pPr lvl="0" algn="ctr" defTabSz="800100">
            <a:lnSpc>
              <a:spcPct val="90000"/>
            </a:lnSpc>
            <a:spcBef>
              <a:spcPct val="0"/>
            </a:spcBef>
            <a:spcAft>
              <a:spcPct val="35000"/>
            </a:spcAft>
          </a:pPr>
          <a:r>
            <a:rPr lang="en-US" sz="1400" kern="1200" dirty="0"/>
            <a:t>(Sanders &amp; Horn, 1998; Sanders 2000)</a:t>
          </a:r>
        </a:p>
      </dsp:txBody>
      <dsp:txXfrm>
        <a:off x="3728253" y="1874302"/>
        <a:ext cx="1332918" cy="2156296"/>
      </dsp:txXfrm>
    </dsp:sp>
    <dsp:sp modelId="{568BDF3D-086D-413A-8B35-73381618AED0}">
      <dsp:nvSpPr>
        <dsp:cNvPr id="0" name=""/>
        <dsp:cNvSpPr/>
      </dsp:nvSpPr>
      <dsp:spPr>
        <a:xfrm>
          <a:off x="5291310" y="2527300"/>
          <a:ext cx="1262444" cy="104125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2544732"/>
              <a:satOff val="8389"/>
              <a:lumOff val="8971"/>
              <a:alphaOff val="0"/>
            </a:schemeClr>
          </a:solidFill>
          <a:prstDash val="solid"/>
        </a:ln>
        <a:effectLst/>
      </dsp:spPr>
      <dsp:style>
        <a:lnRef idx="1">
          <a:scrgbClr r="0" g="0" b="0"/>
        </a:lnRef>
        <a:fillRef idx="1">
          <a:scrgbClr r="0" g="0" b="0"/>
        </a:fillRef>
        <a:effectRef idx="0">
          <a:scrgbClr r="0" g="0" b="0"/>
        </a:effectRef>
        <a:fontRef idx="minor"/>
      </dsp:style>
    </dsp:sp>
    <dsp:sp modelId="{171BACBF-AF05-47E8-AC2D-C5503CB092DA}">
      <dsp:nvSpPr>
        <dsp:cNvPr id="0" name=""/>
        <dsp:cNvSpPr/>
      </dsp:nvSpPr>
      <dsp:spPr>
        <a:xfrm>
          <a:off x="5954614" y="755512"/>
          <a:ext cx="1718464" cy="1718464"/>
        </a:xfrm>
        <a:prstGeom prst="circularArrow">
          <a:avLst>
            <a:gd name="adj1" fmla="val 2173"/>
            <a:gd name="adj2" fmla="val 261336"/>
            <a:gd name="adj3" fmla="val 19811796"/>
            <a:gd name="adj4" fmla="val 12824153"/>
            <a:gd name="adj5" fmla="val 2535"/>
          </a:avLst>
        </a:prstGeom>
        <a:gradFill rotWithShape="0">
          <a:gsLst>
            <a:gs pos="0">
              <a:schemeClr val="accent2">
                <a:hueOff val="-3392975"/>
                <a:satOff val="11185"/>
                <a:lumOff val="11961"/>
                <a:alphaOff val="0"/>
                <a:tint val="54000"/>
                <a:alpha val="100000"/>
                <a:satMod val="105000"/>
                <a:lumMod val="110000"/>
              </a:schemeClr>
            </a:gs>
            <a:gs pos="100000">
              <a:schemeClr val="accent2">
                <a:hueOff val="-3392975"/>
                <a:satOff val="11185"/>
                <a:lumOff val="11961"/>
                <a:alphaOff val="0"/>
                <a:tint val="78000"/>
                <a:alpha val="92000"/>
                <a:satMod val="109000"/>
                <a:lumMod val="10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917549B-C786-4398-AE83-61D4B2CFF575}">
      <dsp:nvSpPr>
        <dsp:cNvPr id="0" name=""/>
        <dsp:cNvSpPr/>
      </dsp:nvSpPr>
      <dsp:spPr>
        <a:xfrm>
          <a:off x="5388451" y="1160020"/>
          <a:ext cx="1488977" cy="2734559"/>
        </a:xfrm>
        <a:prstGeom prst="roundRect">
          <a:avLst>
            <a:gd name="adj" fmla="val 10000"/>
          </a:avLst>
        </a:prstGeom>
        <a:gradFill rotWithShape="0">
          <a:gsLst>
            <a:gs pos="0">
              <a:schemeClr val="accent2">
                <a:hueOff val="-2544732"/>
                <a:satOff val="8389"/>
                <a:lumOff val="8971"/>
                <a:alphaOff val="0"/>
                <a:tint val="54000"/>
                <a:alpha val="100000"/>
                <a:satMod val="105000"/>
                <a:lumMod val="110000"/>
              </a:schemeClr>
            </a:gs>
            <a:gs pos="100000">
              <a:schemeClr val="accent2">
                <a:hueOff val="-2544732"/>
                <a:satOff val="8389"/>
                <a:lumOff val="8971"/>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a:t>Increased pressures &amp; tensions leading to questionable teacher practices</a:t>
          </a:r>
        </a:p>
        <a:p>
          <a:pPr lvl="0" algn="ctr" defTabSz="800100">
            <a:lnSpc>
              <a:spcPct val="90000"/>
            </a:lnSpc>
            <a:spcBef>
              <a:spcPct val="0"/>
            </a:spcBef>
            <a:spcAft>
              <a:spcPct val="35000"/>
            </a:spcAft>
          </a:pPr>
          <a:r>
            <a:rPr lang="en-US" sz="1400" kern="1200" dirty="0"/>
            <a:t>(Nichols &amp; Berliner, 2010)</a:t>
          </a:r>
        </a:p>
      </dsp:txBody>
      <dsp:txXfrm>
        <a:off x="5432062" y="1203631"/>
        <a:ext cx="1401755" cy="2647337"/>
      </dsp:txXfrm>
    </dsp:sp>
    <dsp:sp modelId="{2C877BF5-7E50-4920-9709-CEE3C933F97D}">
      <dsp:nvSpPr>
        <dsp:cNvPr id="0" name=""/>
        <dsp:cNvSpPr/>
      </dsp:nvSpPr>
      <dsp:spPr>
        <a:xfrm>
          <a:off x="7055224" y="1486047"/>
          <a:ext cx="1262444" cy="104125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3392975"/>
              <a:satOff val="11185"/>
              <a:lumOff val="11961"/>
              <a:alphaOff val="0"/>
            </a:schemeClr>
          </a:solidFill>
          <a:prstDash val="solid"/>
        </a:ln>
        <a:effectLst/>
      </dsp:spPr>
      <dsp:style>
        <a:lnRef idx="1">
          <a:scrgbClr r="0" g="0" b="0"/>
        </a:lnRef>
        <a:fillRef idx="1">
          <a:scrgbClr r="0" g="0" b="0"/>
        </a:fillRef>
        <a:effectRef idx="0">
          <a:scrgbClr r="0" g="0" b="0"/>
        </a:effectRef>
        <a:fontRef idx="minor"/>
      </dsp:style>
    </dsp:sp>
    <dsp:sp modelId="{C578CCE2-17D0-4673-8D3F-37EBAF0F1F96}">
      <dsp:nvSpPr>
        <dsp:cNvPr id="0" name=""/>
        <dsp:cNvSpPr/>
      </dsp:nvSpPr>
      <dsp:spPr>
        <a:xfrm>
          <a:off x="7335767" y="838201"/>
          <a:ext cx="1122172" cy="3378196"/>
        </a:xfrm>
        <a:prstGeom prst="roundRect">
          <a:avLst>
            <a:gd name="adj" fmla="val 10000"/>
          </a:avLst>
        </a:prstGeom>
        <a:gradFill rotWithShape="0">
          <a:gsLst>
            <a:gs pos="0">
              <a:schemeClr val="accent2">
                <a:hueOff val="-3392975"/>
                <a:satOff val="11185"/>
                <a:lumOff val="11961"/>
                <a:alphaOff val="0"/>
                <a:tint val="54000"/>
                <a:alpha val="100000"/>
                <a:satMod val="105000"/>
                <a:lumMod val="110000"/>
              </a:schemeClr>
            </a:gs>
            <a:gs pos="100000">
              <a:schemeClr val="accent2">
                <a:hueOff val="-3392975"/>
                <a:satOff val="11185"/>
                <a:lumOff val="11961"/>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a:t>Record numbers leaving education early in career</a:t>
          </a:r>
        </a:p>
        <a:p>
          <a:pPr lvl="0" algn="ctr" defTabSz="800100">
            <a:lnSpc>
              <a:spcPct val="90000"/>
            </a:lnSpc>
            <a:spcBef>
              <a:spcPct val="0"/>
            </a:spcBef>
            <a:spcAft>
              <a:spcPct val="35000"/>
            </a:spcAft>
          </a:pPr>
          <a:r>
            <a:rPr lang="en-US" sz="1400" kern="1200" dirty="0"/>
            <a:t>(Amrein &amp; Berliner, 2002; Amrein-Beardsley, Berliner, &amp; Rideau, 2010)</a:t>
          </a:r>
        </a:p>
      </dsp:txBody>
      <dsp:txXfrm>
        <a:off x="7368634" y="871068"/>
        <a:ext cx="1056438" cy="3312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DD666-015B-1641-A2EB-88317E4D69B2}">
      <dsp:nvSpPr>
        <dsp:cNvPr id="0" name=""/>
        <dsp:cNvSpPr/>
      </dsp:nvSpPr>
      <dsp:spPr>
        <a:xfrm rot="5400000">
          <a:off x="295759" y="1781996"/>
          <a:ext cx="883737" cy="1470520"/>
        </a:xfrm>
        <a:prstGeom prst="corner">
          <a:avLst>
            <a:gd name="adj1" fmla="val 16120"/>
            <a:gd name="adj2" fmla="val 1611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96F1F02B-C540-6648-8415-077FEA09D70D}">
      <dsp:nvSpPr>
        <dsp:cNvPr id="0" name=""/>
        <dsp:cNvSpPr/>
      </dsp:nvSpPr>
      <dsp:spPr>
        <a:xfrm>
          <a:off x="148241" y="2221365"/>
          <a:ext cx="1327593" cy="1163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Isolation</a:t>
          </a:r>
        </a:p>
      </dsp:txBody>
      <dsp:txXfrm>
        <a:off x="148241" y="2221365"/>
        <a:ext cx="1327593" cy="1163713"/>
      </dsp:txXfrm>
    </dsp:sp>
    <dsp:sp modelId="{9916EB70-1DFD-8C47-A6E3-DEFAA27B9603}">
      <dsp:nvSpPr>
        <dsp:cNvPr id="0" name=""/>
        <dsp:cNvSpPr/>
      </dsp:nvSpPr>
      <dsp:spPr>
        <a:xfrm>
          <a:off x="1225346" y="1673735"/>
          <a:ext cx="250489" cy="250489"/>
        </a:xfrm>
        <a:prstGeom prst="triangle">
          <a:avLst>
            <a:gd name="adj" fmla="val 10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73CFAF5-2DEF-F04D-A593-82D169A84071}">
      <dsp:nvSpPr>
        <dsp:cNvPr id="0" name=""/>
        <dsp:cNvSpPr/>
      </dsp:nvSpPr>
      <dsp:spPr>
        <a:xfrm rot="5400000">
          <a:off x="1920993" y="1379830"/>
          <a:ext cx="883737" cy="1470520"/>
        </a:xfrm>
        <a:prstGeom prst="corner">
          <a:avLst>
            <a:gd name="adj1" fmla="val 16120"/>
            <a:gd name="adj2" fmla="val 1611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4FFD8760-AFD3-F84A-B06C-8DD500EB5661}">
      <dsp:nvSpPr>
        <dsp:cNvPr id="0" name=""/>
        <dsp:cNvSpPr/>
      </dsp:nvSpPr>
      <dsp:spPr>
        <a:xfrm>
          <a:off x="1773475" y="1819199"/>
          <a:ext cx="1327593" cy="1163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Multiple preparations</a:t>
          </a:r>
        </a:p>
      </dsp:txBody>
      <dsp:txXfrm>
        <a:off x="1773475" y="1819199"/>
        <a:ext cx="1327593" cy="1163713"/>
      </dsp:txXfrm>
    </dsp:sp>
    <dsp:sp modelId="{C14D0C1C-89E5-CB4E-AE08-901AC29C31AE}">
      <dsp:nvSpPr>
        <dsp:cNvPr id="0" name=""/>
        <dsp:cNvSpPr/>
      </dsp:nvSpPr>
      <dsp:spPr>
        <a:xfrm>
          <a:off x="2850580" y="1271569"/>
          <a:ext cx="250489" cy="250489"/>
        </a:xfrm>
        <a:prstGeom prst="triangle">
          <a:avLst>
            <a:gd name="adj" fmla="val 10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8BDEFB0-8B7C-4847-86EE-764723AE4234}">
      <dsp:nvSpPr>
        <dsp:cNvPr id="0" name=""/>
        <dsp:cNvSpPr/>
      </dsp:nvSpPr>
      <dsp:spPr>
        <a:xfrm rot="5400000">
          <a:off x="3546227" y="977665"/>
          <a:ext cx="883737" cy="1470520"/>
        </a:xfrm>
        <a:prstGeom prst="corner">
          <a:avLst>
            <a:gd name="adj1" fmla="val 16120"/>
            <a:gd name="adj2" fmla="val 1611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AC28D9A-F51F-B246-97FE-8ACA6EC005E7}">
      <dsp:nvSpPr>
        <dsp:cNvPr id="0" name=""/>
        <dsp:cNvSpPr/>
      </dsp:nvSpPr>
      <dsp:spPr>
        <a:xfrm>
          <a:off x="3398710" y="1417033"/>
          <a:ext cx="1327593" cy="1163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Challenging students</a:t>
          </a:r>
        </a:p>
      </dsp:txBody>
      <dsp:txXfrm>
        <a:off x="3398710" y="1417033"/>
        <a:ext cx="1327593" cy="1163713"/>
      </dsp:txXfrm>
    </dsp:sp>
    <dsp:sp modelId="{3D79C15A-157A-C247-B9A8-764B8D86AF3F}">
      <dsp:nvSpPr>
        <dsp:cNvPr id="0" name=""/>
        <dsp:cNvSpPr/>
      </dsp:nvSpPr>
      <dsp:spPr>
        <a:xfrm>
          <a:off x="4475814" y="869403"/>
          <a:ext cx="250489" cy="250489"/>
        </a:xfrm>
        <a:prstGeom prst="triangle">
          <a:avLst>
            <a:gd name="adj" fmla="val 10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B7B6C88-597C-6842-BA4C-3B5430B6323A}">
      <dsp:nvSpPr>
        <dsp:cNvPr id="0" name=""/>
        <dsp:cNvSpPr/>
      </dsp:nvSpPr>
      <dsp:spPr>
        <a:xfrm rot="5400000">
          <a:off x="5171462" y="575499"/>
          <a:ext cx="883737" cy="1470520"/>
        </a:xfrm>
        <a:prstGeom prst="corner">
          <a:avLst>
            <a:gd name="adj1" fmla="val 16120"/>
            <a:gd name="adj2" fmla="val 1611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62038C3-8BDE-4D4F-99BF-14415C6F82ED}">
      <dsp:nvSpPr>
        <dsp:cNvPr id="0" name=""/>
        <dsp:cNvSpPr/>
      </dsp:nvSpPr>
      <dsp:spPr>
        <a:xfrm>
          <a:off x="5023944" y="1014868"/>
          <a:ext cx="1327593" cy="1163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Location/type of school</a:t>
          </a:r>
        </a:p>
      </dsp:txBody>
      <dsp:txXfrm>
        <a:off x="5023944" y="1014868"/>
        <a:ext cx="1327593" cy="1163713"/>
      </dsp:txXfrm>
    </dsp:sp>
    <dsp:sp modelId="{8E33CC72-F42A-0C4B-A131-846949F427DA}">
      <dsp:nvSpPr>
        <dsp:cNvPr id="0" name=""/>
        <dsp:cNvSpPr/>
      </dsp:nvSpPr>
      <dsp:spPr>
        <a:xfrm>
          <a:off x="6101048" y="467237"/>
          <a:ext cx="250489" cy="250489"/>
        </a:xfrm>
        <a:prstGeom prst="triangle">
          <a:avLst>
            <a:gd name="adj" fmla="val 10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48EC25FE-8422-EA4A-BB7F-53416CC9E383}">
      <dsp:nvSpPr>
        <dsp:cNvPr id="0" name=""/>
        <dsp:cNvSpPr/>
      </dsp:nvSpPr>
      <dsp:spPr>
        <a:xfrm rot="5400000">
          <a:off x="6796696" y="173333"/>
          <a:ext cx="883737" cy="1470520"/>
        </a:xfrm>
        <a:prstGeom prst="corner">
          <a:avLst>
            <a:gd name="adj1" fmla="val 16120"/>
            <a:gd name="adj2" fmla="val 1611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A4ADC0B-1C70-DC45-AAE1-CCDF37B2F751}">
      <dsp:nvSpPr>
        <dsp:cNvPr id="0" name=""/>
        <dsp:cNvSpPr/>
      </dsp:nvSpPr>
      <dsp:spPr>
        <a:xfrm>
          <a:off x="6649178" y="612702"/>
          <a:ext cx="1327593" cy="1163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Organizational characteristics</a:t>
          </a:r>
        </a:p>
      </dsp:txBody>
      <dsp:txXfrm>
        <a:off x="6649178" y="612702"/>
        <a:ext cx="1327593" cy="1163713"/>
      </dsp:txXfrm>
    </dsp:sp>
    <dsp:sp modelId="{937287D7-A54A-AC45-903C-359B19224252}">
      <dsp:nvSpPr>
        <dsp:cNvPr id="0" name=""/>
        <dsp:cNvSpPr/>
      </dsp:nvSpPr>
      <dsp:spPr>
        <a:xfrm>
          <a:off x="7726282" y="65072"/>
          <a:ext cx="250489" cy="250489"/>
        </a:xfrm>
        <a:prstGeom prst="triangle">
          <a:avLst>
            <a:gd name="adj" fmla="val 10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1403687-F617-0F47-B4CF-45273099D1C4}">
      <dsp:nvSpPr>
        <dsp:cNvPr id="0" name=""/>
        <dsp:cNvSpPr/>
      </dsp:nvSpPr>
      <dsp:spPr>
        <a:xfrm rot="5400000">
          <a:off x="8421930" y="-228832"/>
          <a:ext cx="883737" cy="1470520"/>
        </a:xfrm>
        <a:prstGeom prst="corner">
          <a:avLst>
            <a:gd name="adj1" fmla="val 16120"/>
            <a:gd name="adj2" fmla="val 1611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4F6597E-B987-5740-A681-A705EC5A3E93}">
      <dsp:nvSpPr>
        <dsp:cNvPr id="0" name=""/>
        <dsp:cNvSpPr/>
      </dsp:nvSpPr>
      <dsp:spPr>
        <a:xfrm>
          <a:off x="8274412" y="210536"/>
          <a:ext cx="1327593" cy="1163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Administration</a:t>
          </a:r>
        </a:p>
      </dsp:txBody>
      <dsp:txXfrm>
        <a:off x="8274412" y="210536"/>
        <a:ext cx="1327593" cy="11637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620AD-C278-E14B-9E7B-96A2D3638F29}">
      <dsp:nvSpPr>
        <dsp:cNvPr id="0" name=""/>
        <dsp:cNvSpPr/>
      </dsp:nvSpPr>
      <dsp:spPr>
        <a:xfrm>
          <a:off x="3077368" y="0"/>
          <a:ext cx="3449638" cy="344963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CB76C6A-7760-EE4F-A178-4FC894F59D6E}">
      <dsp:nvSpPr>
        <dsp:cNvPr id="0" name=""/>
        <dsp:cNvSpPr/>
      </dsp:nvSpPr>
      <dsp:spPr>
        <a:xfrm>
          <a:off x="3405084" y="327715"/>
          <a:ext cx="1345358" cy="1345358"/>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Secondary teachers (grades 5-12)</a:t>
          </a:r>
        </a:p>
      </dsp:txBody>
      <dsp:txXfrm>
        <a:off x="3470759" y="393390"/>
        <a:ext cx="1214008" cy="1214008"/>
      </dsp:txXfrm>
    </dsp:sp>
    <dsp:sp modelId="{CE0F5B81-5CDF-F640-AF44-B03503C37765}">
      <dsp:nvSpPr>
        <dsp:cNvPr id="0" name=""/>
        <dsp:cNvSpPr/>
      </dsp:nvSpPr>
      <dsp:spPr>
        <a:xfrm>
          <a:off x="4853932" y="327715"/>
          <a:ext cx="1345358" cy="1345358"/>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First five years of certification</a:t>
          </a:r>
        </a:p>
      </dsp:txBody>
      <dsp:txXfrm>
        <a:off x="4919607" y="393390"/>
        <a:ext cx="1214008" cy="1214008"/>
      </dsp:txXfrm>
    </dsp:sp>
    <dsp:sp modelId="{A88A3CFD-D8BE-3943-ADA9-B0F2740E6280}">
      <dsp:nvSpPr>
        <dsp:cNvPr id="0" name=""/>
        <dsp:cNvSpPr/>
      </dsp:nvSpPr>
      <dsp:spPr>
        <a:xfrm>
          <a:off x="3405084" y="1776563"/>
          <a:ext cx="1345358" cy="1345358"/>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Surveys</a:t>
          </a:r>
        </a:p>
      </dsp:txBody>
      <dsp:txXfrm>
        <a:off x="3470759" y="1842238"/>
        <a:ext cx="1214008" cy="1214008"/>
      </dsp:txXfrm>
    </dsp:sp>
    <dsp:sp modelId="{0DEE506D-66FF-4646-8E23-E2B63B875BC0}">
      <dsp:nvSpPr>
        <dsp:cNvPr id="0" name=""/>
        <dsp:cNvSpPr/>
      </dsp:nvSpPr>
      <dsp:spPr>
        <a:xfrm>
          <a:off x="4853932" y="1776563"/>
          <a:ext cx="1345358" cy="1345358"/>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Interviews</a:t>
          </a:r>
        </a:p>
      </dsp:txBody>
      <dsp:txXfrm>
        <a:off x="4919607" y="1842238"/>
        <a:ext cx="1214008" cy="12140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E7932-7380-46DF-B038-A9340B37DCA6}">
      <dsp:nvSpPr>
        <dsp:cNvPr id="0" name=""/>
        <dsp:cNvSpPr/>
      </dsp:nvSpPr>
      <dsp:spPr>
        <a:xfrm>
          <a:off x="79203" y="79203"/>
          <a:ext cx="3449637" cy="3449637"/>
        </a:xfrm>
        <a:prstGeom prst="pie">
          <a:avLst>
            <a:gd name="adj1" fmla="val 5400000"/>
            <a:gd name="adj2" fmla="val 1620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ED4FC1-CFB8-4645-8730-D13F580CD5A4}">
      <dsp:nvSpPr>
        <dsp:cNvPr id="0" name=""/>
        <dsp:cNvSpPr/>
      </dsp:nvSpPr>
      <dsp:spPr>
        <a:xfrm rot="417312">
          <a:off x="1332653" y="0"/>
          <a:ext cx="7879556" cy="3449637"/>
        </a:xfrm>
        <a:prstGeom prst="rect">
          <a:avLst/>
        </a:prstGeom>
        <a:solidFill>
          <a:schemeClr val="accent1">
            <a:alpha val="90000"/>
            <a:tint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a:t>What are novice teachers’ greatest forms of support/obstacles during the induction years?  </a:t>
          </a:r>
        </a:p>
      </dsp:txBody>
      <dsp:txXfrm>
        <a:off x="1332653" y="0"/>
        <a:ext cx="7879556" cy="34496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C1BC2-506F-4937-A9AB-5B28A9236FDA}">
      <dsp:nvSpPr>
        <dsp:cNvPr id="0" name=""/>
        <dsp:cNvSpPr/>
      </dsp:nvSpPr>
      <dsp:spPr>
        <a:xfrm>
          <a:off x="881846" y="0"/>
          <a:ext cx="3449638" cy="3449638"/>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26B2F2-03DC-4A9D-951C-82F18BF06BB9}">
      <dsp:nvSpPr>
        <dsp:cNvPr id="0" name=""/>
        <dsp:cNvSpPr/>
      </dsp:nvSpPr>
      <dsp:spPr>
        <a:xfrm>
          <a:off x="1790792" y="346816"/>
          <a:ext cx="6022790" cy="816593"/>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What formal/informal systems/relationships are in place? </a:t>
          </a:r>
        </a:p>
      </dsp:txBody>
      <dsp:txXfrm>
        <a:off x="1830655" y="386679"/>
        <a:ext cx="5943064" cy="736867"/>
      </dsp:txXfrm>
    </dsp:sp>
    <dsp:sp modelId="{162A8A37-5F8F-43B8-9726-7747A0FDE545}">
      <dsp:nvSpPr>
        <dsp:cNvPr id="0" name=""/>
        <dsp:cNvSpPr/>
      </dsp:nvSpPr>
      <dsp:spPr>
        <a:xfrm>
          <a:off x="1790792" y="1265484"/>
          <a:ext cx="6022790" cy="816593"/>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What kinds of mentoring occur during induction? </a:t>
          </a:r>
        </a:p>
      </dsp:txBody>
      <dsp:txXfrm>
        <a:off x="1830655" y="1305347"/>
        <a:ext cx="5943064" cy="736867"/>
      </dsp:txXfrm>
    </dsp:sp>
    <dsp:sp modelId="{7FCD0464-9C23-4DC9-AF9D-58E7888C7FE6}">
      <dsp:nvSpPr>
        <dsp:cNvPr id="0" name=""/>
        <dsp:cNvSpPr/>
      </dsp:nvSpPr>
      <dsp:spPr>
        <a:xfrm>
          <a:off x="1790792" y="2184153"/>
          <a:ext cx="6022790" cy="816593"/>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a:t>What discrepancies exist between the teacher preparation experience and the reality of urban classroom teaching?</a:t>
          </a:r>
        </a:p>
      </dsp:txBody>
      <dsp:txXfrm>
        <a:off x="1830655" y="2224016"/>
        <a:ext cx="5943064" cy="7368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11110-DE6E-43C7-860D-55A41B9B16C8}">
      <dsp:nvSpPr>
        <dsp:cNvPr id="0" name=""/>
        <dsp:cNvSpPr/>
      </dsp:nvSpPr>
      <dsp:spPr>
        <a:xfrm rot="3053706">
          <a:off x="2656176" y="3664361"/>
          <a:ext cx="842437" cy="33486"/>
        </a:xfrm>
        <a:custGeom>
          <a:avLst/>
          <a:gdLst/>
          <a:ahLst/>
          <a:cxnLst/>
          <a:rect l="0" t="0" r="0" b="0"/>
          <a:pathLst>
            <a:path>
              <a:moveTo>
                <a:pt x="0" y="16743"/>
              </a:moveTo>
              <a:lnTo>
                <a:pt x="842437" y="16743"/>
              </a:lnTo>
            </a:path>
          </a:pathLst>
        </a:custGeom>
        <a:noFill/>
        <a:ln w="1587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D76BDF5-1C06-462F-BC32-F4C19FE8A13A}">
      <dsp:nvSpPr>
        <dsp:cNvPr id="0" name=""/>
        <dsp:cNvSpPr/>
      </dsp:nvSpPr>
      <dsp:spPr>
        <a:xfrm rot="1336588">
          <a:off x="2821096" y="3492578"/>
          <a:ext cx="2570442" cy="33486"/>
        </a:xfrm>
        <a:custGeom>
          <a:avLst/>
          <a:gdLst/>
          <a:ahLst/>
          <a:cxnLst/>
          <a:rect l="0" t="0" r="0" b="0"/>
          <a:pathLst>
            <a:path>
              <a:moveTo>
                <a:pt x="0" y="16743"/>
              </a:moveTo>
              <a:lnTo>
                <a:pt x="2570442" y="16743"/>
              </a:lnTo>
            </a:path>
          </a:pathLst>
        </a:custGeom>
        <a:noFill/>
        <a:ln w="1587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AEBF6C7-267A-416B-BD05-0B412D01D6E2}">
      <dsp:nvSpPr>
        <dsp:cNvPr id="0" name=""/>
        <dsp:cNvSpPr/>
      </dsp:nvSpPr>
      <dsp:spPr>
        <a:xfrm rot="21452539">
          <a:off x="2915455" y="2677926"/>
          <a:ext cx="3397683" cy="33486"/>
        </a:xfrm>
        <a:custGeom>
          <a:avLst/>
          <a:gdLst/>
          <a:ahLst/>
          <a:cxnLst/>
          <a:rect l="0" t="0" r="0" b="0"/>
          <a:pathLst>
            <a:path>
              <a:moveTo>
                <a:pt x="0" y="16743"/>
              </a:moveTo>
              <a:lnTo>
                <a:pt x="3397683" y="16743"/>
              </a:lnTo>
            </a:path>
          </a:pathLst>
        </a:custGeom>
        <a:noFill/>
        <a:ln w="1587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843C9E4-6DFD-4E49-B2A3-A19568C56964}">
      <dsp:nvSpPr>
        <dsp:cNvPr id="0" name=""/>
        <dsp:cNvSpPr/>
      </dsp:nvSpPr>
      <dsp:spPr>
        <a:xfrm rot="20024131">
          <a:off x="2822867" y="2093753"/>
          <a:ext cx="1823935" cy="33486"/>
        </a:xfrm>
        <a:custGeom>
          <a:avLst/>
          <a:gdLst/>
          <a:ahLst/>
          <a:cxnLst/>
          <a:rect l="0" t="0" r="0" b="0"/>
          <a:pathLst>
            <a:path>
              <a:moveTo>
                <a:pt x="0" y="16743"/>
              </a:moveTo>
              <a:lnTo>
                <a:pt x="1823935" y="16743"/>
              </a:lnTo>
            </a:path>
          </a:pathLst>
        </a:custGeom>
        <a:noFill/>
        <a:ln w="1587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C7A55C2-A442-44D6-A2ED-0D9BF5117D28}">
      <dsp:nvSpPr>
        <dsp:cNvPr id="0" name=""/>
        <dsp:cNvSpPr/>
      </dsp:nvSpPr>
      <dsp:spPr>
        <a:xfrm rot="17877012">
          <a:off x="2531958" y="2011193"/>
          <a:ext cx="455428" cy="33486"/>
        </a:xfrm>
        <a:custGeom>
          <a:avLst/>
          <a:gdLst/>
          <a:ahLst/>
          <a:cxnLst/>
          <a:rect l="0" t="0" r="0" b="0"/>
          <a:pathLst>
            <a:path>
              <a:moveTo>
                <a:pt x="0" y="16743"/>
              </a:moveTo>
              <a:lnTo>
                <a:pt x="455428" y="16743"/>
              </a:lnTo>
            </a:path>
          </a:pathLst>
        </a:custGeom>
        <a:noFill/>
        <a:ln w="1587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CDCF2B2-5D5C-4096-A255-D36B185BF671}">
      <dsp:nvSpPr>
        <dsp:cNvPr id="0" name=""/>
        <dsp:cNvSpPr/>
      </dsp:nvSpPr>
      <dsp:spPr>
        <a:xfrm>
          <a:off x="10988" y="1810379"/>
          <a:ext cx="2582355" cy="2597094"/>
        </a:xfrm>
        <a:prstGeom prst="ellipse">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C266652-435F-4B51-862A-C4277EA8D3CA}">
      <dsp:nvSpPr>
        <dsp:cNvPr id="0" name=""/>
        <dsp:cNvSpPr/>
      </dsp:nvSpPr>
      <dsp:spPr>
        <a:xfrm>
          <a:off x="2405600" y="218234"/>
          <a:ext cx="1723133" cy="1706478"/>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latin typeface="Arial" pitchFamily="34" charset="0"/>
              <a:ea typeface="Tahoma" pitchFamily="34" charset="0"/>
              <a:cs typeface="Arial" pitchFamily="34" charset="0"/>
            </a:rPr>
            <a:t>Being a Curriculum-Maker</a:t>
          </a:r>
        </a:p>
      </dsp:txBody>
      <dsp:txXfrm>
        <a:off x="2657947" y="468142"/>
        <a:ext cx="1218439" cy="1206662"/>
      </dsp:txXfrm>
    </dsp:sp>
    <dsp:sp modelId="{4CBA2E77-A926-4FA4-A828-C3D9752F7AA6}">
      <dsp:nvSpPr>
        <dsp:cNvPr id="0" name=""/>
        <dsp:cNvSpPr/>
      </dsp:nvSpPr>
      <dsp:spPr>
        <a:xfrm>
          <a:off x="4443235" y="224320"/>
          <a:ext cx="2075078" cy="2049251"/>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latin typeface="Arial" pitchFamily="34" charset="0"/>
              <a:ea typeface="Tahoma" pitchFamily="34" charset="0"/>
              <a:cs typeface="Arial" pitchFamily="34" charset="0"/>
            </a:rPr>
            <a:t>Building Student-Teacher Relationships</a:t>
          </a:r>
        </a:p>
      </dsp:txBody>
      <dsp:txXfrm>
        <a:off x="4747123" y="524426"/>
        <a:ext cx="1467302" cy="1449039"/>
      </dsp:txXfrm>
    </dsp:sp>
    <dsp:sp modelId="{F34B336B-5AE0-4BF5-AF92-07A7F4E7FEF7}">
      <dsp:nvSpPr>
        <dsp:cNvPr id="0" name=""/>
        <dsp:cNvSpPr/>
      </dsp:nvSpPr>
      <dsp:spPr>
        <a:xfrm>
          <a:off x="6310592" y="1595465"/>
          <a:ext cx="2021919" cy="1966012"/>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latin typeface="Arial" pitchFamily="34" charset="0"/>
              <a:ea typeface="Tahoma" pitchFamily="34" charset="0"/>
              <a:cs typeface="Arial" pitchFamily="34" charset="0"/>
            </a:rPr>
            <a:t>Mentor-Protégé Tensions</a:t>
          </a:r>
        </a:p>
      </dsp:txBody>
      <dsp:txXfrm>
        <a:off x="6606695" y="1883381"/>
        <a:ext cx="1429713" cy="1390180"/>
      </dsp:txXfrm>
    </dsp:sp>
    <dsp:sp modelId="{8D21613C-54F5-42D0-A422-F78BEBED7166}">
      <dsp:nvSpPr>
        <dsp:cNvPr id="0" name=""/>
        <dsp:cNvSpPr/>
      </dsp:nvSpPr>
      <dsp:spPr>
        <a:xfrm>
          <a:off x="5193389" y="3455694"/>
          <a:ext cx="2156272" cy="1881211"/>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latin typeface="Arial" pitchFamily="34" charset="0"/>
              <a:ea typeface="Tahoma" pitchFamily="34" charset="0"/>
              <a:cs typeface="Arial" pitchFamily="34" charset="0"/>
            </a:rPr>
            <a:t>Accountability-Related Tensions</a:t>
          </a:r>
        </a:p>
      </dsp:txBody>
      <dsp:txXfrm>
        <a:off x="5509168" y="3731191"/>
        <a:ext cx="1524714" cy="1330217"/>
      </dsp:txXfrm>
    </dsp:sp>
    <dsp:sp modelId="{6EC0DAB2-E7F7-40E3-ACC2-14295B6D225B}">
      <dsp:nvSpPr>
        <dsp:cNvPr id="0" name=""/>
        <dsp:cNvSpPr/>
      </dsp:nvSpPr>
      <dsp:spPr>
        <a:xfrm>
          <a:off x="2983882" y="3810177"/>
          <a:ext cx="1890064" cy="1837079"/>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latin typeface="Arial" pitchFamily="34" charset="0"/>
              <a:ea typeface="Tahoma" pitchFamily="34" charset="0"/>
              <a:cs typeface="Arial" pitchFamily="34" charset="0"/>
            </a:rPr>
            <a:t>Finding Support in Knowledge Communities</a:t>
          </a:r>
        </a:p>
      </dsp:txBody>
      <dsp:txXfrm>
        <a:off x="3260675" y="4079211"/>
        <a:ext cx="1336478" cy="12990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11110-DE6E-43C7-860D-55A41B9B16C8}">
      <dsp:nvSpPr>
        <dsp:cNvPr id="0" name=""/>
        <dsp:cNvSpPr/>
      </dsp:nvSpPr>
      <dsp:spPr>
        <a:xfrm rot="3053706">
          <a:off x="2573480" y="3664361"/>
          <a:ext cx="842437" cy="33486"/>
        </a:xfrm>
        <a:custGeom>
          <a:avLst/>
          <a:gdLst/>
          <a:ahLst/>
          <a:cxnLst/>
          <a:rect l="0" t="0" r="0" b="0"/>
          <a:pathLst>
            <a:path>
              <a:moveTo>
                <a:pt x="0" y="16743"/>
              </a:moveTo>
              <a:lnTo>
                <a:pt x="842437" y="16743"/>
              </a:lnTo>
            </a:path>
          </a:pathLst>
        </a:custGeom>
        <a:noFill/>
        <a:ln w="1587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D76BDF5-1C06-462F-BC32-F4C19FE8A13A}">
      <dsp:nvSpPr>
        <dsp:cNvPr id="0" name=""/>
        <dsp:cNvSpPr/>
      </dsp:nvSpPr>
      <dsp:spPr>
        <a:xfrm rot="1336588">
          <a:off x="2738400" y="3492578"/>
          <a:ext cx="2570442" cy="33486"/>
        </a:xfrm>
        <a:custGeom>
          <a:avLst/>
          <a:gdLst/>
          <a:ahLst/>
          <a:cxnLst/>
          <a:rect l="0" t="0" r="0" b="0"/>
          <a:pathLst>
            <a:path>
              <a:moveTo>
                <a:pt x="0" y="16743"/>
              </a:moveTo>
              <a:lnTo>
                <a:pt x="2570442" y="16743"/>
              </a:lnTo>
            </a:path>
          </a:pathLst>
        </a:custGeom>
        <a:noFill/>
        <a:ln w="1587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AEBF6C7-267A-416B-BD05-0B412D01D6E2}">
      <dsp:nvSpPr>
        <dsp:cNvPr id="0" name=""/>
        <dsp:cNvSpPr/>
      </dsp:nvSpPr>
      <dsp:spPr>
        <a:xfrm rot="21451551">
          <a:off x="2832815" y="2680839"/>
          <a:ext cx="3232637" cy="33486"/>
        </a:xfrm>
        <a:custGeom>
          <a:avLst/>
          <a:gdLst/>
          <a:ahLst/>
          <a:cxnLst/>
          <a:rect l="0" t="0" r="0" b="0"/>
          <a:pathLst>
            <a:path>
              <a:moveTo>
                <a:pt x="0" y="16743"/>
              </a:moveTo>
              <a:lnTo>
                <a:pt x="3232637" y="16743"/>
              </a:lnTo>
            </a:path>
          </a:pathLst>
        </a:custGeom>
        <a:noFill/>
        <a:ln w="1587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843C9E4-6DFD-4E49-B2A3-A19568C56964}">
      <dsp:nvSpPr>
        <dsp:cNvPr id="0" name=""/>
        <dsp:cNvSpPr/>
      </dsp:nvSpPr>
      <dsp:spPr>
        <a:xfrm rot="20024131">
          <a:off x="2740171" y="2093753"/>
          <a:ext cx="1823935" cy="33486"/>
        </a:xfrm>
        <a:custGeom>
          <a:avLst/>
          <a:gdLst/>
          <a:ahLst/>
          <a:cxnLst/>
          <a:rect l="0" t="0" r="0" b="0"/>
          <a:pathLst>
            <a:path>
              <a:moveTo>
                <a:pt x="0" y="16743"/>
              </a:moveTo>
              <a:lnTo>
                <a:pt x="1823935" y="16743"/>
              </a:lnTo>
            </a:path>
          </a:pathLst>
        </a:custGeom>
        <a:noFill/>
        <a:ln w="1587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C7A55C2-A442-44D6-A2ED-0D9BF5117D28}">
      <dsp:nvSpPr>
        <dsp:cNvPr id="0" name=""/>
        <dsp:cNvSpPr/>
      </dsp:nvSpPr>
      <dsp:spPr>
        <a:xfrm rot="17877012">
          <a:off x="2449262" y="2011193"/>
          <a:ext cx="455428" cy="33486"/>
        </a:xfrm>
        <a:custGeom>
          <a:avLst/>
          <a:gdLst/>
          <a:ahLst/>
          <a:cxnLst/>
          <a:rect l="0" t="0" r="0" b="0"/>
          <a:pathLst>
            <a:path>
              <a:moveTo>
                <a:pt x="0" y="16743"/>
              </a:moveTo>
              <a:lnTo>
                <a:pt x="455428" y="16743"/>
              </a:lnTo>
            </a:path>
          </a:pathLst>
        </a:custGeom>
        <a:noFill/>
        <a:ln w="1587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CDCF2B2-5D5C-4096-A255-D36B185BF671}">
      <dsp:nvSpPr>
        <dsp:cNvPr id="0" name=""/>
        <dsp:cNvSpPr/>
      </dsp:nvSpPr>
      <dsp:spPr>
        <a:xfrm>
          <a:off x="0" y="1810379"/>
          <a:ext cx="2582355" cy="2597094"/>
        </a:xfrm>
        <a:prstGeom prst="ellipse">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C266652-435F-4B51-862A-C4277EA8D3CA}">
      <dsp:nvSpPr>
        <dsp:cNvPr id="0" name=""/>
        <dsp:cNvSpPr/>
      </dsp:nvSpPr>
      <dsp:spPr>
        <a:xfrm>
          <a:off x="2322904" y="218234"/>
          <a:ext cx="1723133" cy="1706478"/>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latin typeface="Arial" pitchFamily="34" charset="0"/>
              <a:ea typeface="Tahoma" pitchFamily="34" charset="0"/>
              <a:cs typeface="Arial" pitchFamily="34" charset="0"/>
            </a:rPr>
            <a:t>Dual placement</a:t>
          </a:r>
        </a:p>
      </dsp:txBody>
      <dsp:txXfrm>
        <a:off x="2575251" y="468142"/>
        <a:ext cx="1218439" cy="1206662"/>
      </dsp:txXfrm>
    </dsp:sp>
    <dsp:sp modelId="{4CBA2E77-A926-4FA4-A828-C3D9752F7AA6}">
      <dsp:nvSpPr>
        <dsp:cNvPr id="0" name=""/>
        <dsp:cNvSpPr/>
      </dsp:nvSpPr>
      <dsp:spPr>
        <a:xfrm>
          <a:off x="4360539" y="224320"/>
          <a:ext cx="2075078" cy="2049251"/>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latin typeface="Arial" pitchFamily="34" charset="0"/>
              <a:ea typeface="Tahoma" pitchFamily="34" charset="0"/>
              <a:cs typeface="Arial" pitchFamily="34" charset="0"/>
            </a:rPr>
            <a:t>Elective Course - middle school</a:t>
          </a:r>
        </a:p>
      </dsp:txBody>
      <dsp:txXfrm>
        <a:off x="4664427" y="524426"/>
        <a:ext cx="1467302" cy="1449039"/>
      </dsp:txXfrm>
    </dsp:sp>
    <dsp:sp modelId="{F34B336B-5AE0-4BF5-AF92-07A7F4E7FEF7}">
      <dsp:nvSpPr>
        <dsp:cNvPr id="0" name=""/>
        <dsp:cNvSpPr/>
      </dsp:nvSpPr>
      <dsp:spPr>
        <a:xfrm>
          <a:off x="6062504" y="1595465"/>
          <a:ext cx="2286546" cy="1966012"/>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latin typeface="Arial" pitchFamily="34" charset="0"/>
              <a:ea typeface="Tahoma" pitchFamily="34" charset="0"/>
              <a:cs typeface="Arial" pitchFamily="34" charset="0"/>
            </a:rPr>
            <a:t>Organizational tensions</a:t>
          </a:r>
        </a:p>
      </dsp:txBody>
      <dsp:txXfrm>
        <a:off x="6397361" y="1883381"/>
        <a:ext cx="1616832" cy="1390180"/>
      </dsp:txXfrm>
    </dsp:sp>
    <dsp:sp modelId="{8D21613C-54F5-42D0-A422-F78BEBED7166}">
      <dsp:nvSpPr>
        <dsp:cNvPr id="0" name=""/>
        <dsp:cNvSpPr/>
      </dsp:nvSpPr>
      <dsp:spPr>
        <a:xfrm>
          <a:off x="5110693" y="3455694"/>
          <a:ext cx="2156272" cy="1881211"/>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latin typeface="Arial" pitchFamily="34" charset="0"/>
              <a:ea typeface="Tahoma" pitchFamily="34" charset="0"/>
              <a:cs typeface="Arial" pitchFamily="34" charset="0"/>
            </a:rPr>
            <a:t>Administrative differences</a:t>
          </a:r>
        </a:p>
      </dsp:txBody>
      <dsp:txXfrm>
        <a:off x="5426472" y="3731191"/>
        <a:ext cx="1524714" cy="1330217"/>
      </dsp:txXfrm>
    </dsp:sp>
    <dsp:sp modelId="{6EC0DAB2-E7F7-40E3-ACC2-14295B6D225B}">
      <dsp:nvSpPr>
        <dsp:cNvPr id="0" name=""/>
        <dsp:cNvSpPr/>
      </dsp:nvSpPr>
      <dsp:spPr>
        <a:xfrm>
          <a:off x="2901187" y="3810177"/>
          <a:ext cx="1890064" cy="1837079"/>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latin typeface="Arial" pitchFamily="34" charset="0"/>
              <a:ea typeface="Tahoma" pitchFamily="34" charset="0"/>
              <a:cs typeface="Arial" pitchFamily="34" charset="0"/>
            </a:rPr>
            <a:t>Student populations</a:t>
          </a:r>
        </a:p>
      </dsp:txBody>
      <dsp:txXfrm>
        <a:off x="3177980" y="4079211"/>
        <a:ext cx="1336478" cy="12990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360B0-D1FB-464D-A172-AA88AD69C4D8}">
      <dsp:nvSpPr>
        <dsp:cNvPr id="0" name=""/>
        <dsp:cNvSpPr/>
      </dsp:nvSpPr>
      <dsp:spPr>
        <a:xfrm rot="2349314">
          <a:off x="3402051" y="3869032"/>
          <a:ext cx="1500177" cy="43330"/>
        </a:xfrm>
        <a:custGeom>
          <a:avLst/>
          <a:gdLst/>
          <a:ahLst/>
          <a:cxnLst/>
          <a:rect l="0" t="0" r="0" b="0"/>
          <a:pathLst>
            <a:path>
              <a:moveTo>
                <a:pt x="0" y="21665"/>
              </a:moveTo>
              <a:lnTo>
                <a:pt x="1500177" y="21665"/>
              </a:lnTo>
            </a:path>
          </a:pathLst>
        </a:custGeom>
        <a:noFill/>
        <a:ln w="1587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CFF2BC3-5AB4-6F44-AA8D-0A71F23425E0}">
      <dsp:nvSpPr>
        <dsp:cNvPr id="0" name=""/>
        <dsp:cNvSpPr/>
      </dsp:nvSpPr>
      <dsp:spPr>
        <a:xfrm rot="735539">
          <a:off x="3537718" y="3266008"/>
          <a:ext cx="2874602" cy="43330"/>
        </a:xfrm>
        <a:custGeom>
          <a:avLst/>
          <a:gdLst/>
          <a:ahLst/>
          <a:cxnLst/>
          <a:rect l="0" t="0" r="0" b="0"/>
          <a:pathLst>
            <a:path>
              <a:moveTo>
                <a:pt x="0" y="21665"/>
              </a:moveTo>
              <a:lnTo>
                <a:pt x="2874602" y="21665"/>
              </a:lnTo>
            </a:path>
          </a:pathLst>
        </a:custGeom>
        <a:noFill/>
        <a:ln w="1587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A3E4880-41B5-0A47-9F37-2EECCD0815DC}">
      <dsp:nvSpPr>
        <dsp:cNvPr id="0" name=""/>
        <dsp:cNvSpPr/>
      </dsp:nvSpPr>
      <dsp:spPr>
        <a:xfrm rot="20560508">
          <a:off x="3503980" y="2138998"/>
          <a:ext cx="2932100" cy="43330"/>
        </a:xfrm>
        <a:custGeom>
          <a:avLst/>
          <a:gdLst/>
          <a:ahLst/>
          <a:cxnLst/>
          <a:rect l="0" t="0" r="0" b="0"/>
          <a:pathLst>
            <a:path>
              <a:moveTo>
                <a:pt x="0" y="21665"/>
              </a:moveTo>
              <a:lnTo>
                <a:pt x="2932100" y="21665"/>
              </a:lnTo>
            </a:path>
          </a:pathLst>
        </a:custGeom>
        <a:noFill/>
        <a:ln w="1587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75675D3-6E83-624E-B9E2-DE2E07BC221E}">
      <dsp:nvSpPr>
        <dsp:cNvPr id="0" name=""/>
        <dsp:cNvSpPr/>
      </dsp:nvSpPr>
      <dsp:spPr>
        <a:xfrm rot="18435417">
          <a:off x="3159403" y="1597023"/>
          <a:ext cx="1200292" cy="43330"/>
        </a:xfrm>
        <a:custGeom>
          <a:avLst/>
          <a:gdLst/>
          <a:ahLst/>
          <a:cxnLst/>
          <a:rect l="0" t="0" r="0" b="0"/>
          <a:pathLst>
            <a:path>
              <a:moveTo>
                <a:pt x="0" y="21665"/>
              </a:moveTo>
              <a:lnTo>
                <a:pt x="1200292" y="21665"/>
              </a:lnTo>
            </a:path>
          </a:pathLst>
        </a:custGeom>
        <a:noFill/>
        <a:ln w="1587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CDCF2B2-5D5C-4096-A255-D36B185BF671}">
      <dsp:nvSpPr>
        <dsp:cNvPr id="0" name=""/>
        <dsp:cNvSpPr/>
      </dsp:nvSpPr>
      <dsp:spPr>
        <a:xfrm>
          <a:off x="1127147" y="1101655"/>
          <a:ext cx="3341472" cy="3360545"/>
        </a:xfrm>
        <a:prstGeom prst="ellipse">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E573D70-6748-FB48-BCD0-FEDB5F0D935D}">
      <dsp:nvSpPr>
        <dsp:cNvPr id="0" name=""/>
        <dsp:cNvSpPr/>
      </dsp:nvSpPr>
      <dsp:spPr>
        <a:xfrm>
          <a:off x="3876651" y="20427"/>
          <a:ext cx="1247920" cy="1247920"/>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SPED teachers </a:t>
          </a:r>
        </a:p>
      </dsp:txBody>
      <dsp:txXfrm>
        <a:off x="4059405" y="203181"/>
        <a:ext cx="882412" cy="882412"/>
      </dsp:txXfrm>
    </dsp:sp>
    <dsp:sp modelId="{4FB586DD-73BD-0F49-8E21-4AB62A118CAD}">
      <dsp:nvSpPr>
        <dsp:cNvPr id="0" name=""/>
        <dsp:cNvSpPr/>
      </dsp:nvSpPr>
      <dsp:spPr>
        <a:xfrm>
          <a:off x="6341260" y="914321"/>
          <a:ext cx="1247920" cy="1247920"/>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Tracy</a:t>
          </a:r>
        </a:p>
      </dsp:txBody>
      <dsp:txXfrm>
        <a:off x="6524014" y="1097075"/>
        <a:ext cx="882412" cy="882412"/>
      </dsp:txXfrm>
    </dsp:sp>
    <dsp:sp modelId="{29B980A8-F777-5045-9508-18DFF4987A88}">
      <dsp:nvSpPr>
        <dsp:cNvPr id="0" name=""/>
        <dsp:cNvSpPr/>
      </dsp:nvSpPr>
      <dsp:spPr>
        <a:xfrm>
          <a:off x="6365320" y="3101382"/>
          <a:ext cx="1247920" cy="1247920"/>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Ashley</a:t>
          </a:r>
        </a:p>
      </dsp:txBody>
      <dsp:txXfrm>
        <a:off x="6548074" y="3284136"/>
        <a:ext cx="882412" cy="882412"/>
      </dsp:txXfrm>
    </dsp:sp>
    <dsp:sp modelId="{528B9BD7-6CE2-6F41-AC02-BFCB90903E53}">
      <dsp:nvSpPr>
        <dsp:cNvPr id="0" name=""/>
        <dsp:cNvSpPr/>
      </dsp:nvSpPr>
      <dsp:spPr>
        <a:xfrm>
          <a:off x="4593669" y="4134344"/>
          <a:ext cx="1247920" cy="1247920"/>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Michael</a:t>
          </a:r>
        </a:p>
      </dsp:txBody>
      <dsp:txXfrm>
        <a:off x="4776423" y="4317098"/>
        <a:ext cx="882412" cy="8824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A10BED-D174-C146-860A-3CF66B3728F0}" type="datetimeFigureOut">
              <a:rPr lang="en-US" smtClean="0"/>
              <a:t>10/7/17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305CF3-35CE-6942-AB50-C4BE031BAECE}" type="slidenum">
              <a:rPr lang="en-US" smtClean="0"/>
              <a:t>‹#›</a:t>
            </a:fld>
            <a:endParaRPr lang="en-US"/>
          </a:p>
        </p:txBody>
      </p:sp>
    </p:spTree>
    <p:extLst>
      <p:ext uri="{BB962C8B-B14F-4D97-AF65-F5344CB8AC3E}">
        <p14:creationId xmlns:p14="http://schemas.microsoft.com/office/powerpoint/2010/main" val="1750264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start with telling you who we are.  The Faculty Academy started at the University</a:t>
            </a:r>
            <a:r>
              <a:rPr lang="en-US" baseline="0" dirty="0"/>
              <a:t> of Houston’s Main Campus by Drs. Cheryl Craig and Denise McDonald.  It was started as a way to mentor junior faculty.  It was expanded to include faculty from all schools in the UH system.  When I took a job at the University of St. Thomas, I was invited by Dr. Craig to continue my membership in the group and now that Dr. Craig has moved to Texas A&amp;M, the group has broadened to include members from there.</a:t>
            </a:r>
            <a:endParaRPr lang="en-US" dirty="0"/>
          </a:p>
        </p:txBody>
      </p:sp>
      <p:sp>
        <p:nvSpPr>
          <p:cNvPr id="4" name="Slide Number Placeholder 3"/>
          <p:cNvSpPr>
            <a:spLocks noGrp="1"/>
          </p:cNvSpPr>
          <p:nvPr>
            <p:ph type="sldNum" sz="quarter" idx="10"/>
          </p:nvPr>
        </p:nvSpPr>
        <p:spPr/>
        <p:txBody>
          <a:bodyPr/>
          <a:lstStyle/>
          <a:p>
            <a:fld id="{EE305CF3-35CE-6942-AB50-C4BE031BAECE}" type="slidenum">
              <a:rPr lang="en-US" smtClean="0"/>
              <a:t>2</a:t>
            </a:fld>
            <a:endParaRPr lang="en-US"/>
          </a:p>
        </p:txBody>
      </p:sp>
    </p:spTree>
    <p:extLst>
      <p:ext uri="{BB962C8B-B14F-4D97-AF65-F5344CB8AC3E}">
        <p14:creationId xmlns:p14="http://schemas.microsoft.com/office/powerpoint/2010/main" val="1475238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305CF3-35CE-6942-AB50-C4BE031BAECE}" type="slidenum">
              <a:rPr lang="en-US" smtClean="0"/>
              <a:t>13</a:t>
            </a:fld>
            <a:endParaRPr lang="en-US"/>
          </a:p>
        </p:txBody>
      </p:sp>
    </p:spTree>
    <p:extLst>
      <p:ext uri="{BB962C8B-B14F-4D97-AF65-F5344CB8AC3E}">
        <p14:creationId xmlns:p14="http://schemas.microsoft.com/office/powerpoint/2010/main" val="1628893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05CF3-35CE-6942-AB50-C4BE031BAECE}" type="slidenum">
              <a:rPr lang="en-US" smtClean="0"/>
              <a:t>15</a:t>
            </a:fld>
            <a:endParaRPr lang="en-US"/>
          </a:p>
        </p:txBody>
      </p:sp>
    </p:spTree>
    <p:extLst>
      <p:ext uri="{BB962C8B-B14F-4D97-AF65-F5344CB8AC3E}">
        <p14:creationId xmlns:p14="http://schemas.microsoft.com/office/powerpoint/2010/main" val="1551044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a:t>
            </a:r>
            <a:r>
              <a:rPr lang="en-US" baseline="0" dirty="0"/>
              <a:t> new teachers are facing today when they become in-service teachers.  All this pressure leads to approximately 50% of our teachers leaving the field within the first five years of their career.</a:t>
            </a:r>
          </a:p>
          <a:p>
            <a:endParaRPr lang="en-US" baseline="0" dirty="0"/>
          </a:p>
          <a:p>
            <a:r>
              <a:rPr lang="en-US" dirty="0"/>
              <a:t>Sarah’s story as lived and relived, told and retold provides insight into the </a:t>
            </a:r>
            <a:r>
              <a:rPr lang="en-US" baseline="0" dirty="0"/>
              <a:t>broad accountability-infused landscape, and how teachers make sense of related policies, and how that plays out in the classroom.</a:t>
            </a:r>
            <a:endParaRPr lang="en-US" dirty="0"/>
          </a:p>
        </p:txBody>
      </p:sp>
      <p:sp>
        <p:nvSpPr>
          <p:cNvPr id="4" name="Slide Number Placeholder 3"/>
          <p:cNvSpPr>
            <a:spLocks noGrp="1"/>
          </p:cNvSpPr>
          <p:nvPr>
            <p:ph type="sldNum" sz="quarter" idx="10"/>
          </p:nvPr>
        </p:nvSpPr>
        <p:spPr/>
        <p:txBody>
          <a:bodyPr/>
          <a:lstStyle/>
          <a:p>
            <a:fld id="{96525F51-509C-40D7-B2F3-28C69424FB47}" type="slidenum">
              <a:rPr lang="en-US" smtClean="0"/>
              <a:pPr/>
              <a:t>3</a:t>
            </a:fld>
            <a:endParaRPr lang="en-US" dirty="0"/>
          </a:p>
        </p:txBody>
      </p:sp>
    </p:spTree>
    <p:extLst>
      <p:ext uri="{BB962C8B-B14F-4D97-AF65-F5344CB8AC3E}">
        <p14:creationId xmlns:p14="http://schemas.microsoft.com/office/powerpoint/2010/main" val="456975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Research shows that there is a gap in professional</a:t>
            </a:r>
            <a:r>
              <a:rPr lang="en-US" baseline="0" dirty="0"/>
              <a:t> support for induction year teachers, both elementary and secondary teachers.  However, it has been noted that secondary teachers have higher attrition rates than their elementary counterparts due to some of these challenges.  Secondary teachers face more challenge than elementary teachers due to the fact that they specialize in a single content area.  In some schools, the teacher may be the ONLY teacher of that content area, especially in the case of electives </a:t>
            </a:r>
            <a:r>
              <a:rPr lang="mr-IN" baseline="0" dirty="0"/>
              <a:t>–</a:t>
            </a:r>
            <a:r>
              <a:rPr lang="en-US" baseline="0" dirty="0"/>
              <a:t> theatre arts, choir, band, orchestra, art, newspaper, yearbook.  Because of the nature of their content, they may have multiple preps for different grade levels.  Studies show that new teachers, in general, often are given more challenging students. But for elective teachers, students are often dropped into those courses because they don’t know where else to put them.  Those students often have no interest or desire to take those classes either.  The location and type of school can provide unique challenges.  Low income schools often place more pressure on teachers to bring up test scores while teaching in higher income schools may put more pressure on teachers from parents.  Organizational characteristics look to peer support and mentoring.  Finally, administrative support may be lacking, perhaps due to lack of administrator experience.  In our research we have found that nearly 50% of principals in HISD, the largest district in the state, have less than five years experience themselves.  How can they support new teachers when they, themselves, are learning their own positions?</a:t>
            </a:r>
            <a:endParaRPr lang="en-US" dirty="0"/>
          </a:p>
          <a:p>
            <a:endParaRPr lang="en-US" dirty="0"/>
          </a:p>
        </p:txBody>
      </p:sp>
      <p:sp>
        <p:nvSpPr>
          <p:cNvPr id="4" name="Slide Number Placeholder 3"/>
          <p:cNvSpPr>
            <a:spLocks noGrp="1"/>
          </p:cNvSpPr>
          <p:nvPr>
            <p:ph type="sldNum" sz="quarter" idx="10"/>
          </p:nvPr>
        </p:nvSpPr>
        <p:spPr/>
        <p:txBody>
          <a:bodyPr/>
          <a:lstStyle/>
          <a:p>
            <a:fld id="{EE305CF3-35CE-6942-AB50-C4BE031BAECE}" type="slidenum">
              <a:rPr lang="en-US" smtClean="0"/>
              <a:t>4</a:t>
            </a:fld>
            <a:endParaRPr lang="en-US"/>
          </a:p>
        </p:txBody>
      </p:sp>
    </p:spTree>
    <p:extLst>
      <p:ext uri="{BB962C8B-B14F-4D97-AF65-F5344CB8AC3E}">
        <p14:creationId xmlns:p14="http://schemas.microsoft.com/office/powerpoint/2010/main" val="1146299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305CF3-35CE-6942-AB50-C4BE031BAECE}" type="slidenum">
              <a:rPr lang="en-US" smtClean="0"/>
              <a:t>5</a:t>
            </a:fld>
            <a:endParaRPr lang="en-US"/>
          </a:p>
        </p:txBody>
      </p:sp>
    </p:spTree>
    <p:extLst>
      <p:ext uri="{BB962C8B-B14F-4D97-AF65-F5344CB8AC3E}">
        <p14:creationId xmlns:p14="http://schemas.microsoft.com/office/powerpoint/2010/main" val="751259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in the study were secondary teachers </a:t>
            </a:r>
            <a:r>
              <a:rPr lang="mr-IN" dirty="0"/>
              <a:t>–</a:t>
            </a:r>
            <a:r>
              <a:rPr lang="en-US" dirty="0"/>
              <a:t> teaching grades 5-12.  The</a:t>
            </a:r>
            <a:r>
              <a:rPr lang="en-US" baseline="0" dirty="0"/>
              <a:t> method of certification included both university and ACP preparation </a:t>
            </a:r>
            <a:r>
              <a:rPr lang="mr-IN" baseline="0" dirty="0"/>
              <a:t>–</a:t>
            </a:r>
            <a:r>
              <a:rPr lang="en-US" baseline="0" dirty="0"/>
              <a:t> undergraduate and graduate students.  Participating teachers taught in public, private, and charter schools.  All teachers were in their first five years of teaching after initial certification.  University faculty and doctoral students surveyed in-service induction teachers and if these teachers were willing, then conducted structured interviews with participants.  Questions asked were focused on divining the types of support induction year teachers received.</a:t>
            </a:r>
            <a:endParaRPr lang="en-US" dirty="0"/>
          </a:p>
          <a:p>
            <a:endParaRPr lang="en-US" dirty="0"/>
          </a:p>
        </p:txBody>
      </p:sp>
      <p:sp>
        <p:nvSpPr>
          <p:cNvPr id="4" name="Slide Number Placeholder 3"/>
          <p:cNvSpPr>
            <a:spLocks noGrp="1"/>
          </p:cNvSpPr>
          <p:nvPr>
            <p:ph type="sldNum" sz="quarter" idx="10"/>
          </p:nvPr>
        </p:nvSpPr>
        <p:spPr/>
        <p:txBody>
          <a:bodyPr/>
          <a:lstStyle/>
          <a:p>
            <a:fld id="{EE305CF3-35CE-6942-AB50-C4BE031BAECE}" type="slidenum">
              <a:rPr lang="en-US" smtClean="0"/>
              <a:t>6</a:t>
            </a:fld>
            <a:endParaRPr lang="en-US"/>
          </a:p>
        </p:txBody>
      </p:sp>
    </p:spTree>
    <p:extLst>
      <p:ext uri="{BB962C8B-B14F-4D97-AF65-F5344CB8AC3E}">
        <p14:creationId xmlns:p14="http://schemas.microsoft.com/office/powerpoint/2010/main" val="1700319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305CF3-35CE-6942-AB50-C4BE031BAECE}" type="slidenum">
              <a:rPr lang="en-US" smtClean="0"/>
              <a:t>8</a:t>
            </a:fld>
            <a:endParaRPr lang="en-US"/>
          </a:p>
        </p:txBody>
      </p:sp>
    </p:spTree>
    <p:extLst>
      <p:ext uri="{BB962C8B-B14F-4D97-AF65-F5344CB8AC3E}">
        <p14:creationId xmlns:p14="http://schemas.microsoft.com/office/powerpoint/2010/main" val="579729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was a first-year social studies teacher in a high-minority, high-poverty urban high school. (83% economically disadvantaged, 83% Hispanic, 13% African American).</a:t>
            </a:r>
          </a:p>
        </p:txBody>
      </p:sp>
      <p:sp>
        <p:nvSpPr>
          <p:cNvPr id="4" name="Slide Number Placeholder 3"/>
          <p:cNvSpPr>
            <a:spLocks noGrp="1"/>
          </p:cNvSpPr>
          <p:nvPr>
            <p:ph type="sldNum" sz="quarter" idx="10"/>
          </p:nvPr>
        </p:nvSpPr>
        <p:spPr/>
        <p:txBody>
          <a:bodyPr/>
          <a:lstStyle/>
          <a:p>
            <a:fld id="{96525F51-509C-40D7-B2F3-28C69424FB47}" type="slidenum">
              <a:rPr lang="en-US" smtClean="0"/>
              <a:pPr/>
              <a:t>10</a:t>
            </a:fld>
            <a:endParaRPr lang="en-US" dirty="0"/>
          </a:p>
        </p:txBody>
      </p:sp>
    </p:spTree>
    <p:extLst>
      <p:ext uri="{BB962C8B-B14F-4D97-AF65-F5344CB8AC3E}">
        <p14:creationId xmlns:p14="http://schemas.microsoft.com/office/powerpoint/2010/main" val="305739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 was</a:t>
            </a:r>
            <a:r>
              <a:rPr lang="en-US" baseline="0" dirty="0"/>
              <a:t> assigned to two middle schools within the same district.  He spent one day at one school and one day at the next school.  His content area was an elective course and he saw his students for 45 minutes every other day.  Students in these schools spent 90 minutes in academic classes every day.  This way the school could fit in two electives in the school day without sacrificing academic content.  He said because of his position, he was basically getting double the workload of academic teachers because he had full classes at both schools (approximately 300 kids).  The two schools he was assigned to had serious rivalry tensions and at one of the schools, he was seen as an outsider and never really pulled into the group of teachers as a colleague.  At the other school, he had full support of faculty peers, more resources, and he felt that he was trusted to make his own decisions about his classes that he did not have at the other school.  In fact, at the other school, the principal, even after two years, could not pronounce his name correctly.  Instead of teaching about expectations at the other school, he was often reprimanded because he did things the way they did at the other school.  Because he was only on campuses every other day, principals often questioned whether he was doing his duties as assigned.  The biggest difference in the two campuses was the students.  Both schools are magnet schools for the district but one school has a slightly lower free and reduced lunch rate than the other.  Otherwise, demographically, they are both high minority schools.  One example of the student differences is that he was going to take his students on a field trip and the district requires that students be passing classes in order to </a:t>
            </a:r>
            <a:r>
              <a:rPr lang="en-US" baseline="0" dirty="0" err="1"/>
              <a:t>particpate</a:t>
            </a:r>
            <a:r>
              <a:rPr lang="en-US" baseline="0" dirty="0"/>
              <a:t> in field trips.  Out of 88 chosen students to go on the field trip, only 16 were eligible because of grades.  He was assigned a mentor through his primary school assignment only so when he was on the other campus, he had not real mentor.  He did use the mentor he was assigned to talk about problems and that mentor did attempt to intervene on his behalf.  He began looking for a new position during his second year due to the hardships of being in the dual placement, but the district re-organized a bit and just as he was on the verge of accepting a new position, he was asked if he would stay and only be assigned to one of his schools, so he did.  He is mentoring the teacher who took over in his other job as an informal mentor.  This teacher is an induction year teacher having just finished her certification this past spring.  He did state that if he had only been assigned to one or the other of the schools in his first year, he probably would not have been nearly as frustrated by his dual placement because he would have been taken into the organization as a full member or the organization.  The high school teacher in his content area told him that his program has significantly increased enrollment over the past two years so he considers him to be a huge asset to the district.  He also served as an informal mentor for him during the previous two years and although he would have hated to see him leave, he did agree to serve as a reference for him.</a:t>
            </a:r>
            <a:endParaRPr lang="en-US" dirty="0"/>
          </a:p>
        </p:txBody>
      </p:sp>
      <p:sp>
        <p:nvSpPr>
          <p:cNvPr id="4" name="Slide Number Placeholder 3"/>
          <p:cNvSpPr>
            <a:spLocks noGrp="1"/>
          </p:cNvSpPr>
          <p:nvPr>
            <p:ph type="sldNum" sz="quarter" idx="10"/>
          </p:nvPr>
        </p:nvSpPr>
        <p:spPr/>
        <p:txBody>
          <a:bodyPr/>
          <a:lstStyle/>
          <a:p>
            <a:fld id="{96525F51-509C-40D7-B2F3-28C69424FB47}" type="slidenum">
              <a:rPr lang="en-US" smtClean="0"/>
              <a:pPr/>
              <a:t>11</a:t>
            </a:fld>
            <a:endParaRPr lang="en-US" dirty="0"/>
          </a:p>
        </p:txBody>
      </p:sp>
    </p:spTree>
    <p:extLst>
      <p:ext uri="{BB962C8B-B14F-4D97-AF65-F5344CB8AC3E}">
        <p14:creationId xmlns:p14="http://schemas.microsoft.com/office/powerpoint/2010/main" val="2128866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525F51-509C-40D7-B2F3-28C69424FB47}" type="slidenum">
              <a:rPr lang="en-US" smtClean="0"/>
              <a:pPr/>
              <a:t>12</a:t>
            </a:fld>
            <a:endParaRPr lang="en-US" dirty="0"/>
          </a:p>
        </p:txBody>
      </p:sp>
    </p:spTree>
    <p:extLst>
      <p:ext uri="{BB962C8B-B14F-4D97-AF65-F5344CB8AC3E}">
        <p14:creationId xmlns:p14="http://schemas.microsoft.com/office/powerpoint/2010/main" val="313475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10/7/17</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t>10/7/17</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10/7/17</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224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hyperlink" Target="mailto:kiekelj@stthom.edu" TargetMode="External"/><Relationship Id="rId4" Type="http://schemas.openxmlformats.org/officeDocument/2006/relationships/hyperlink" Target="mailto:pohlb@uhd.edu" TargetMode="External"/><Relationship Id="rId5" Type="http://schemas.openxmlformats.org/officeDocument/2006/relationships/hyperlink" Target="mailto:gcurtis2@uh.edu" TargetMode="External"/><Relationship Id="rId6" Type="http://schemas.openxmlformats.org/officeDocument/2006/relationships/hyperlink" Target="mailto:gacurtis@tamu.edu"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epa.stanford.edu/wp16-03"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NOVICE TEACHERS’ PERCEPTIONS OF INDUCTION SUPPORT</a:t>
            </a:r>
          </a:p>
        </p:txBody>
      </p:sp>
      <p:sp>
        <p:nvSpPr>
          <p:cNvPr id="3" name="TextBox 2">
            <a:extLst>
              <a:ext uri="{FF2B5EF4-FFF2-40B4-BE49-F238E27FC236}">
                <a16:creationId xmlns="" xmlns:a16="http://schemas.microsoft.com/office/drawing/2014/main" id="{215980C0-82C6-445D-8A9C-244CBC2EF073}"/>
              </a:ext>
            </a:extLst>
          </p:cNvPr>
          <p:cNvSpPr txBox="1"/>
          <p:nvPr/>
        </p:nvSpPr>
        <p:spPr>
          <a:xfrm>
            <a:off x="2968668" y="4158641"/>
            <a:ext cx="4825616" cy="1477328"/>
          </a:xfrm>
          <a:prstGeom prst="rect">
            <a:avLst/>
          </a:prstGeom>
          <a:noFill/>
        </p:spPr>
        <p:txBody>
          <a:bodyPr wrap="none" rtlCol="0">
            <a:spAutoFit/>
          </a:bodyPr>
          <a:lstStyle/>
          <a:p>
            <a:r>
              <a:rPr lang="en-US" dirty="0"/>
              <a:t>Jean </a:t>
            </a:r>
            <a:r>
              <a:rPr lang="en-US" dirty="0" err="1"/>
              <a:t>Kiekel</a:t>
            </a:r>
            <a:r>
              <a:rPr lang="en-US" dirty="0"/>
              <a:t>, University of St. Thomas</a:t>
            </a:r>
          </a:p>
          <a:p>
            <a:endParaRPr lang="en-US" dirty="0"/>
          </a:p>
          <a:p>
            <a:r>
              <a:rPr lang="en-US" dirty="0"/>
              <a:t>Bernardo Pohl, University of Houston Downtown</a:t>
            </a:r>
          </a:p>
          <a:p>
            <a:endParaRPr lang="en-US" dirty="0"/>
          </a:p>
          <a:p>
            <a:r>
              <a:rPr lang="en-US" dirty="0"/>
              <a:t>Gayle Curtis, University of Houston</a:t>
            </a:r>
          </a:p>
        </p:txBody>
      </p:sp>
    </p:spTree>
    <p:extLst>
      <p:ext uri="{BB962C8B-B14F-4D97-AF65-F5344CB8AC3E}">
        <p14:creationId xmlns:p14="http://schemas.microsoft.com/office/powerpoint/2010/main" val="1258298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1752600" y="1209368"/>
          <a:ext cx="8640097" cy="564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 xmlns:a16="http://schemas.microsoft.com/office/drawing/2014/main" id="{9B6EDC42-E7D7-4781-9468-565482433A91}"/>
              </a:ext>
            </a:extLst>
          </p:cNvPr>
          <p:cNvSpPr>
            <a:spLocks noGrp="1"/>
          </p:cNvSpPr>
          <p:nvPr>
            <p:ph type="title"/>
          </p:nvPr>
        </p:nvSpPr>
        <p:spPr/>
        <p:txBody>
          <a:bodyPr/>
          <a:lstStyle/>
          <a:p>
            <a:r>
              <a:rPr lang="en-US" dirty="0"/>
              <a:t>Sarah’s First-Year Journey</a:t>
            </a:r>
          </a:p>
        </p:txBody>
      </p:sp>
    </p:spTree>
    <p:extLst>
      <p:ext uri="{BB962C8B-B14F-4D97-AF65-F5344CB8AC3E}">
        <p14:creationId xmlns:p14="http://schemas.microsoft.com/office/powerpoint/2010/main" val="1592327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888792502"/>
              </p:ext>
            </p:extLst>
          </p:nvPr>
        </p:nvGraphicFramePr>
        <p:xfrm>
          <a:off x="1752600" y="1209368"/>
          <a:ext cx="8640097" cy="564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 xmlns:a16="http://schemas.microsoft.com/office/drawing/2014/main" id="{9B6EDC42-E7D7-4781-9468-565482433A91}"/>
              </a:ext>
            </a:extLst>
          </p:cNvPr>
          <p:cNvSpPr>
            <a:spLocks noGrp="1"/>
          </p:cNvSpPr>
          <p:nvPr>
            <p:ph type="title"/>
          </p:nvPr>
        </p:nvSpPr>
        <p:spPr/>
        <p:txBody>
          <a:bodyPr/>
          <a:lstStyle/>
          <a:p>
            <a:r>
              <a:rPr lang="en-US" dirty="0" err="1"/>
              <a:t>brian’s</a:t>
            </a:r>
            <a:r>
              <a:rPr lang="en-US" dirty="0"/>
              <a:t> First-Year Journey</a:t>
            </a:r>
          </a:p>
        </p:txBody>
      </p:sp>
    </p:spTree>
    <p:extLst>
      <p:ext uri="{BB962C8B-B14F-4D97-AF65-F5344CB8AC3E}">
        <p14:creationId xmlns:p14="http://schemas.microsoft.com/office/powerpoint/2010/main" val="1367299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227100565"/>
              </p:ext>
            </p:extLst>
          </p:nvPr>
        </p:nvGraphicFramePr>
        <p:xfrm>
          <a:off x="1752600" y="1209368"/>
          <a:ext cx="8640097" cy="564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 xmlns:a16="http://schemas.microsoft.com/office/drawing/2014/main" id="{9B6EDC42-E7D7-4781-9468-565482433A91}"/>
              </a:ext>
            </a:extLst>
          </p:cNvPr>
          <p:cNvSpPr>
            <a:spLocks noGrp="1"/>
          </p:cNvSpPr>
          <p:nvPr>
            <p:ph type="title"/>
          </p:nvPr>
        </p:nvSpPr>
        <p:spPr/>
        <p:txBody>
          <a:bodyPr/>
          <a:lstStyle/>
          <a:p>
            <a:r>
              <a:rPr lang="en-US" dirty="0"/>
              <a:t>Three Journeys</a:t>
            </a:r>
          </a:p>
        </p:txBody>
      </p:sp>
    </p:spTree>
    <p:extLst>
      <p:ext uri="{BB962C8B-B14F-4D97-AF65-F5344CB8AC3E}">
        <p14:creationId xmlns:p14="http://schemas.microsoft.com/office/powerpoint/2010/main" val="526699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 </a:t>
            </a:r>
          </a:p>
        </p:txBody>
      </p:sp>
      <p:sp>
        <p:nvSpPr>
          <p:cNvPr id="3" name="Content Placeholder 2"/>
          <p:cNvSpPr>
            <a:spLocks noGrp="1"/>
          </p:cNvSpPr>
          <p:nvPr>
            <p:ph idx="1"/>
          </p:nvPr>
        </p:nvSpPr>
        <p:spPr/>
        <p:txBody>
          <a:bodyPr/>
          <a:lstStyle/>
          <a:p>
            <a:r>
              <a:rPr lang="en-US" dirty="0"/>
              <a:t>Dr. Jean Kiekel</a:t>
            </a:r>
          </a:p>
          <a:p>
            <a:pPr lvl="1"/>
            <a:r>
              <a:rPr lang="en-US" dirty="0">
                <a:hlinkClick r:id="rId3"/>
              </a:rPr>
              <a:t>kiekelj@stthom.edu</a:t>
            </a:r>
            <a:endParaRPr lang="en-US" dirty="0"/>
          </a:p>
          <a:p>
            <a:r>
              <a:rPr lang="en-US" dirty="0"/>
              <a:t>Dr. Bernardo Pohl</a:t>
            </a:r>
          </a:p>
          <a:p>
            <a:pPr lvl="1"/>
            <a:r>
              <a:rPr lang="en-US" dirty="0">
                <a:hlinkClick r:id="rId4"/>
              </a:rPr>
              <a:t>pohlb@uhd.edu</a:t>
            </a:r>
            <a:endParaRPr lang="en-US" dirty="0"/>
          </a:p>
          <a:p>
            <a:r>
              <a:rPr lang="en-US" dirty="0"/>
              <a:t>Dr. Gayle Curtis</a:t>
            </a:r>
          </a:p>
          <a:p>
            <a:pPr lvl="1"/>
            <a:r>
              <a:rPr lang="en-US" dirty="0">
                <a:hlinkClick r:id="rId5"/>
              </a:rPr>
              <a:t>gcurtis2@uh.edu</a:t>
            </a:r>
            <a:r>
              <a:rPr lang="en-US" dirty="0"/>
              <a:t>; </a:t>
            </a:r>
            <a:r>
              <a:rPr lang="en-US" dirty="0">
                <a:hlinkClick r:id="rId6"/>
              </a:rPr>
              <a:t>gacurtis@tamu.edu</a:t>
            </a:r>
            <a:r>
              <a:rPr lang="en-US" dirty="0"/>
              <a:t>  </a:t>
            </a:r>
          </a:p>
        </p:txBody>
      </p:sp>
    </p:spTree>
    <p:extLst>
      <p:ext uri="{BB962C8B-B14F-4D97-AF65-F5344CB8AC3E}">
        <p14:creationId xmlns:p14="http://schemas.microsoft.com/office/powerpoint/2010/main" val="439504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85000" lnSpcReduction="20000"/>
          </a:bodyPr>
          <a:lstStyle/>
          <a:p>
            <a:r>
              <a:rPr lang="en-US" dirty="0"/>
              <a:t>Adams, A., Miller, B. G., Saul, M., &amp; </a:t>
            </a:r>
            <a:r>
              <a:rPr lang="en-US" dirty="0" err="1"/>
              <a:t>Pegg</a:t>
            </a:r>
            <a:r>
              <a:rPr lang="en-US" dirty="0"/>
              <a:t>, J. (2014). Supporting elementary pre-service teachers to teach STEM through place-based teaching and learning experiences. </a:t>
            </a:r>
            <a:r>
              <a:rPr lang="en-US" i="1" dirty="0"/>
              <a:t>Electronic Journal of Science Education</a:t>
            </a:r>
            <a:r>
              <a:rPr lang="en-US" dirty="0"/>
              <a:t>, </a:t>
            </a:r>
            <a:r>
              <a:rPr lang="en-US" i="1" dirty="0"/>
              <a:t>18</a:t>
            </a:r>
            <a:r>
              <a:rPr lang="en-US" dirty="0"/>
              <a:t>(5), 1-22.</a:t>
            </a:r>
          </a:p>
          <a:p>
            <a:r>
              <a:rPr lang="en-US" dirty="0" err="1"/>
              <a:t>Adnot</a:t>
            </a:r>
            <a:r>
              <a:rPr lang="en-US" dirty="0"/>
              <a:t>, M., Dee, T., Katz, V., &amp; Wyckoff, J. (2016).  Teacher turnover, teacher quality, and student achievement in DCPS (CEPA Working Paper No. 16-03).  Retrieved from Stanford Center for Education Policy Analysis:   </a:t>
            </a:r>
            <a:r>
              <a:rPr lang="en-US" u="sng" dirty="0">
                <a:hlinkClick r:id="rId2"/>
              </a:rPr>
              <a:t>http://cepa.stanford.edu/wp16-03</a:t>
            </a:r>
            <a:r>
              <a:rPr lang="en-US" dirty="0"/>
              <a:t>.  Accessed:  September 28, 2016.</a:t>
            </a:r>
          </a:p>
          <a:p>
            <a:r>
              <a:rPr lang="en-US" dirty="0"/>
              <a:t>Bursal, M. (2012). Changes in American preservice elementary teachers' efficacy beliefs and anxieties during a science methods course. </a:t>
            </a:r>
            <a:r>
              <a:rPr lang="en-US" i="1" dirty="0"/>
              <a:t>Science Education International</a:t>
            </a:r>
            <a:r>
              <a:rPr lang="en-US" dirty="0"/>
              <a:t>, </a:t>
            </a:r>
            <a:r>
              <a:rPr lang="en-US" i="1" dirty="0"/>
              <a:t>23</a:t>
            </a:r>
            <a:r>
              <a:rPr lang="en-US" dirty="0"/>
              <a:t>(1), 40-55. </a:t>
            </a:r>
          </a:p>
          <a:p>
            <a:r>
              <a:rPr lang="en-US" dirty="0" err="1"/>
              <a:t>DeAngelis</a:t>
            </a:r>
            <a:r>
              <a:rPr lang="en-US" dirty="0"/>
              <a:t>, K. J., Wall, A. F., &amp; </a:t>
            </a:r>
            <a:r>
              <a:rPr lang="en-US" dirty="0" err="1"/>
              <a:t>Che</a:t>
            </a:r>
            <a:r>
              <a:rPr lang="en-US" dirty="0"/>
              <a:t>, J. (2013).  The impact of preservice preparation and early career support on novice teachers’ career intentions and decisions.  </a:t>
            </a:r>
            <a:r>
              <a:rPr lang="en-US" i="1" dirty="0"/>
              <a:t>Journal of Teacher Education, 64</a:t>
            </a:r>
            <a:r>
              <a:rPr lang="en-US" dirty="0"/>
              <a:t>(4), 338-355.</a:t>
            </a:r>
          </a:p>
          <a:p>
            <a:r>
              <a:rPr lang="en-US" dirty="0"/>
              <a:t>Gilles, C., Davis, B., &amp; </a:t>
            </a:r>
            <a:r>
              <a:rPr lang="en-US" dirty="0" err="1"/>
              <a:t>McGlamery</a:t>
            </a:r>
            <a:r>
              <a:rPr lang="en-US" dirty="0"/>
              <a:t>, S. (2009). Induction programs that work. </a:t>
            </a:r>
            <a:r>
              <a:rPr lang="en-US" i="1" dirty="0"/>
              <a:t>Phi Delta </a:t>
            </a:r>
            <a:r>
              <a:rPr lang="en-US" i="1" dirty="0" err="1"/>
              <a:t>Kappan</a:t>
            </a:r>
            <a:r>
              <a:rPr lang="en-US" dirty="0"/>
              <a:t>, </a:t>
            </a:r>
            <a:r>
              <a:rPr lang="en-US" i="1" dirty="0"/>
              <a:t>91</a:t>
            </a:r>
            <a:r>
              <a:rPr lang="en-US" dirty="0"/>
              <a:t>(2), 42-47.</a:t>
            </a:r>
          </a:p>
        </p:txBody>
      </p:sp>
    </p:spTree>
    <p:extLst>
      <p:ext uri="{BB962C8B-B14F-4D97-AF65-F5344CB8AC3E}">
        <p14:creationId xmlns:p14="http://schemas.microsoft.com/office/powerpoint/2010/main" val="659910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1579" y="385010"/>
            <a:ext cx="9603275" cy="5510463"/>
          </a:xfrm>
        </p:spPr>
        <p:txBody>
          <a:bodyPr>
            <a:normAutofit fontScale="77500" lnSpcReduction="20000"/>
          </a:bodyPr>
          <a:lstStyle/>
          <a:p>
            <a:r>
              <a:rPr lang="en-US" dirty="0" err="1"/>
              <a:t>Haciomeroglu</a:t>
            </a:r>
            <a:r>
              <a:rPr lang="en-US" dirty="0"/>
              <a:t>, G. h. (2015). Mathematics anxiety and mathematical beliefs: What is the relationship in elementary pre-service teachers? </a:t>
            </a:r>
            <a:r>
              <a:rPr lang="en-US" i="1" dirty="0"/>
              <a:t>Issues in the Undergraduate Mathematics Preparation of School Teachers</a:t>
            </a:r>
            <a:r>
              <a:rPr lang="en-US" dirty="0"/>
              <a:t>, </a:t>
            </a:r>
            <a:r>
              <a:rPr lang="en-US" i="1" dirty="0"/>
              <a:t>5</a:t>
            </a:r>
            <a:r>
              <a:rPr lang="en-US" dirty="0"/>
              <a:t>1-59.</a:t>
            </a:r>
          </a:p>
          <a:p>
            <a:r>
              <a:rPr lang="en-US" dirty="0" err="1"/>
              <a:t>Kazempour</a:t>
            </a:r>
            <a:r>
              <a:rPr lang="en-US" dirty="0"/>
              <a:t>, M. (2014). I can't teach science! A case study of an elementary pre-service teacher's intersection of science experiences, beliefs, attitude, and self-efficacy. </a:t>
            </a:r>
            <a:r>
              <a:rPr lang="en-US" i="1" dirty="0"/>
              <a:t>International Journal of Environmental &amp; Science Education</a:t>
            </a:r>
            <a:r>
              <a:rPr lang="en-US" dirty="0"/>
              <a:t>, </a:t>
            </a:r>
            <a:r>
              <a:rPr lang="en-US" i="1" dirty="0"/>
              <a:t>9</a:t>
            </a:r>
            <a:r>
              <a:rPr lang="en-US" dirty="0"/>
              <a:t>(1), 77-96. doi:10.12973/ijese.2014.204a</a:t>
            </a:r>
          </a:p>
          <a:p>
            <a:r>
              <a:rPr lang="en-US" dirty="0"/>
              <a:t>Marker, K., </a:t>
            </a:r>
            <a:r>
              <a:rPr lang="en-US" dirty="0" err="1"/>
              <a:t>Mitchall</a:t>
            </a:r>
            <a:r>
              <a:rPr lang="en-US" dirty="0"/>
              <a:t>, A., &amp; Lassiter, Jr., S. M. (2013). Doing more with less:  How to maintain the integrity of beginning teacher support programs.  </a:t>
            </a:r>
            <a:r>
              <a:rPr lang="en-US" i="1" dirty="0"/>
              <a:t>Journal of Cases in Educational Leadership, 16</a:t>
            </a:r>
            <a:r>
              <a:rPr lang="en-US" dirty="0"/>
              <a:t>(1), 73-81.</a:t>
            </a:r>
          </a:p>
          <a:p>
            <a:r>
              <a:rPr lang="en-US" dirty="0"/>
              <a:t>Moseley, C., </a:t>
            </a:r>
            <a:r>
              <a:rPr lang="en-US" dirty="0" err="1"/>
              <a:t>Bilica</a:t>
            </a:r>
            <a:r>
              <a:rPr lang="en-US" dirty="0"/>
              <a:t>, K., Wandless, A., &amp; </a:t>
            </a:r>
            <a:r>
              <a:rPr lang="en-US" dirty="0" err="1"/>
              <a:t>Gdovin</a:t>
            </a:r>
            <a:r>
              <a:rPr lang="en-US" dirty="0"/>
              <a:t>, R. (2014). Exploring the relationship between teaching efficacy and cultural efficacy of novice science teachers in high-needs schools. </a:t>
            </a:r>
            <a:r>
              <a:rPr lang="en-US" i="1" dirty="0"/>
              <a:t>School Science &amp; Mathematics</a:t>
            </a:r>
            <a:r>
              <a:rPr lang="en-US" dirty="0"/>
              <a:t>, </a:t>
            </a:r>
            <a:r>
              <a:rPr lang="en-US" i="1" dirty="0"/>
              <a:t>114</a:t>
            </a:r>
            <a:r>
              <a:rPr lang="en-US" dirty="0"/>
              <a:t>(7), 315-325. doi:10.1111/ssm.12087.</a:t>
            </a:r>
          </a:p>
          <a:p>
            <a:r>
              <a:rPr lang="en-US" dirty="0"/>
              <a:t>No Child Left Behind Act of 2001, P.L. 107-110, 20 U.S.C. § 6319 (2002).</a:t>
            </a:r>
          </a:p>
          <a:p>
            <a:r>
              <a:rPr lang="en-US" dirty="0" err="1"/>
              <a:t>Pietsch</a:t>
            </a:r>
            <a:r>
              <a:rPr lang="en-US" dirty="0"/>
              <a:t>, M., &amp; Williamson, J. (2010).  “Getting the pieces together:”  Negotiating the transition from pre-service to in-service teacher.  </a:t>
            </a:r>
            <a:r>
              <a:rPr lang="en-US" i="1" dirty="0"/>
              <a:t>Asia-Pacific Journal of Teacher Education, 38</a:t>
            </a:r>
            <a:r>
              <a:rPr lang="en-US" dirty="0"/>
              <a:t>(4), 331-344.</a:t>
            </a:r>
            <a:r>
              <a:rPr lang="en-US" b="1" i="1" dirty="0"/>
              <a:t> </a:t>
            </a:r>
            <a:endParaRPr lang="en-US" dirty="0"/>
          </a:p>
          <a:p>
            <a:r>
              <a:rPr lang="en-US" dirty="0"/>
              <a:t>Shockley, R., </a:t>
            </a:r>
            <a:r>
              <a:rPr lang="en-US" dirty="0" err="1"/>
              <a:t>Watlington</a:t>
            </a:r>
            <a:r>
              <a:rPr lang="en-US" dirty="0"/>
              <a:t>, E., &amp; </a:t>
            </a:r>
            <a:r>
              <a:rPr lang="en-US" dirty="0" err="1"/>
              <a:t>Felsher</a:t>
            </a:r>
            <a:r>
              <a:rPr lang="en-US" dirty="0"/>
              <a:t>, R. (2013).  Out on a limb:  The efficacy of teacher induction in secondary schools.  </a:t>
            </a:r>
            <a:r>
              <a:rPr lang="en-US" i="1" dirty="0"/>
              <a:t>SAGE Publications:  NASSP Bulletin, 97</a:t>
            </a:r>
            <a:r>
              <a:rPr lang="en-US" dirty="0"/>
              <a:t>(4), 350-377.</a:t>
            </a:r>
          </a:p>
          <a:p>
            <a:r>
              <a:rPr lang="en-US" dirty="0"/>
              <a:t>Wash, P. D., &amp; Freeman, G. G. (2014). Teacher candidate insights into the fears and anxieties of the education profession. </a:t>
            </a:r>
            <a:r>
              <a:rPr lang="en-US" i="1" dirty="0"/>
              <a:t>National Teacher Education Journal</a:t>
            </a:r>
            <a:r>
              <a:rPr lang="en-US" dirty="0"/>
              <a:t>, </a:t>
            </a:r>
            <a:r>
              <a:rPr lang="en-US" i="1" dirty="0"/>
              <a:t>7</a:t>
            </a:r>
            <a:r>
              <a:rPr lang="en-US" dirty="0"/>
              <a:t>(2), 31-36. </a:t>
            </a:r>
          </a:p>
          <a:p>
            <a:endParaRPr lang="en-US" dirty="0"/>
          </a:p>
        </p:txBody>
      </p:sp>
    </p:spTree>
    <p:extLst>
      <p:ext uri="{BB962C8B-B14F-4D97-AF65-F5344CB8AC3E}">
        <p14:creationId xmlns:p14="http://schemas.microsoft.com/office/powerpoint/2010/main" val="912980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academy</a:t>
            </a:r>
          </a:p>
        </p:txBody>
      </p:sp>
      <p:sp>
        <p:nvSpPr>
          <p:cNvPr id="3" name="Content Placeholder 2"/>
          <p:cNvSpPr>
            <a:spLocks noGrp="1"/>
          </p:cNvSpPr>
          <p:nvPr>
            <p:ph idx="1"/>
          </p:nvPr>
        </p:nvSpPr>
        <p:spPr/>
        <p:txBody>
          <a:bodyPr/>
          <a:lstStyle/>
          <a:p>
            <a:r>
              <a:rPr lang="en-US" dirty="0"/>
              <a:t>Research collaborative</a:t>
            </a:r>
          </a:p>
          <a:p>
            <a:r>
              <a:rPr lang="en-US" dirty="0"/>
              <a:t>Five universities</a:t>
            </a:r>
          </a:p>
          <a:p>
            <a:pPr lvl="1"/>
            <a:r>
              <a:rPr lang="en-US" dirty="0"/>
              <a:t>Texas A&amp;M</a:t>
            </a:r>
          </a:p>
          <a:p>
            <a:pPr lvl="1"/>
            <a:r>
              <a:rPr lang="en-US" dirty="0"/>
              <a:t>UH </a:t>
            </a:r>
            <a:r>
              <a:rPr lang="mr-IN" dirty="0"/>
              <a:t>–</a:t>
            </a:r>
            <a:r>
              <a:rPr lang="en-US" dirty="0"/>
              <a:t> Main</a:t>
            </a:r>
          </a:p>
          <a:p>
            <a:pPr lvl="1"/>
            <a:r>
              <a:rPr lang="en-US" dirty="0"/>
              <a:t>UH </a:t>
            </a:r>
            <a:r>
              <a:rPr lang="mr-IN" dirty="0"/>
              <a:t>–</a:t>
            </a:r>
            <a:r>
              <a:rPr lang="en-US" dirty="0"/>
              <a:t> Downtown</a:t>
            </a:r>
          </a:p>
          <a:p>
            <a:pPr lvl="1"/>
            <a:r>
              <a:rPr lang="en-US" dirty="0"/>
              <a:t>UH </a:t>
            </a:r>
            <a:r>
              <a:rPr lang="mr-IN" dirty="0"/>
              <a:t>–</a:t>
            </a:r>
            <a:r>
              <a:rPr lang="en-US" dirty="0"/>
              <a:t> Clear Lake</a:t>
            </a:r>
          </a:p>
          <a:p>
            <a:pPr lvl="1"/>
            <a:r>
              <a:rPr lang="en-US" dirty="0"/>
              <a:t>University of St. Thomas</a:t>
            </a:r>
          </a:p>
        </p:txBody>
      </p:sp>
    </p:spTree>
    <p:extLst>
      <p:ext uri="{BB962C8B-B14F-4D97-AF65-F5344CB8AC3E}">
        <p14:creationId xmlns:p14="http://schemas.microsoft.com/office/powerpoint/2010/main" val="322741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752600" y="1524000"/>
          <a:ext cx="8458200" cy="505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 xmlns:a16="http://schemas.microsoft.com/office/drawing/2014/main" id="{29E151F7-ECAE-4989-8042-E0EBB69EB249}"/>
              </a:ext>
            </a:extLst>
          </p:cNvPr>
          <p:cNvSpPr>
            <a:spLocks noGrp="1"/>
          </p:cNvSpPr>
          <p:nvPr>
            <p:ph type="title"/>
          </p:nvPr>
        </p:nvSpPr>
        <p:spPr/>
        <p:txBody>
          <a:bodyPr/>
          <a:lstStyle/>
          <a:p>
            <a:r>
              <a:rPr lang="en-US" dirty="0"/>
              <a:t>Broader Education Landscape</a:t>
            </a:r>
          </a:p>
        </p:txBody>
      </p:sp>
    </p:spTree>
    <p:extLst>
      <p:ext uri="{BB962C8B-B14F-4D97-AF65-F5344CB8AC3E}">
        <p14:creationId xmlns:p14="http://schemas.microsoft.com/office/powerpoint/2010/main" val="1397942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Gap in professional support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1416425"/>
              </p:ext>
            </p:extLst>
          </p:nvPr>
        </p:nvGraphicFramePr>
        <p:xfrm>
          <a:off x="1450975" y="2016125"/>
          <a:ext cx="9604375"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5601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DA635F-16D7-4952-B4F6-DC2A3C251BBC}"/>
              </a:ext>
            </a:extLst>
          </p:cNvPr>
          <p:cNvSpPr>
            <a:spLocks noGrp="1"/>
          </p:cNvSpPr>
          <p:nvPr>
            <p:ph type="title"/>
          </p:nvPr>
        </p:nvSpPr>
        <p:spPr/>
        <p:txBody>
          <a:bodyPr/>
          <a:lstStyle/>
          <a:p>
            <a:r>
              <a:rPr lang="en-US" dirty="0"/>
              <a:t>Induction</a:t>
            </a:r>
          </a:p>
        </p:txBody>
      </p:sp>
      <p:sp>
        <p:nvSpPr>
          <p:cNvPr id="3" name="Content Placeholder 2">
            <a:extLst>
              <a:ext uri="{FF2B5EF4-FFF2-40B4-BE49-F238E27FC236}">
                <a16:creationId xmlns="" xmlns:a16="http://schemas.microsoft.com/office/drawing/2014/main" id="{0727746C-5A8A-44D0-9DAE-2109410C87A1}"/>
              </a:ext>
            </a:extLst>
          </p:cNvPr>
          <p:cNvSpPr>
            <a:spLocks noGrp="1"/>
          </p:cNvSpPr>
          <p:nvPr>
            <p:ph idx="1"/>
          </p:nvPr>
        </p:nvSpPr>
        <p:spPr>
          <a:xfrm>
            <a:off x="1451579" y="1853754"/>
            <a:ext cx="10515600" cy="4782993"/>
          </a:xfrm>
        </p:spPr>
        <p:txBody>
          <a:bodyPr>
            <a:noAutofit/>
          </a:bodyPr>
          <a:lstStyle/>
          <a:p>
            <a:r>
              <a:rPr lang="en-US" sz="2400" dirty="0"/>
              <a:t>District induction programs vary widely</a:t>
            </a:r>
          </a:p>
          <a:p>
            <a:pPr lvl="1"/>
            <a:r>
              <a:rPr lang="en-US" sz="2200" dirty="0"/>
              <a:t>One day orientations to extensive professional development and  campus mentoring (Hargreaves &amp; Fullan, 2010; Feiman-Nemser, 2001, 2012).  </a:t>
            </a:r>
          </a:p>
          <a:p>
            <a:r>
              <a:rPr lang="en-US" sz="2400" dirty="0"/>
              <a:t>New teachers provided mentors </a:t>
            </a:r>
          </a:p>
          <a:p>
            <a:pPr lvl="1"/>
            <a:r>
              <a:rPr lang="en-US" sz="2200" dirty="0"/>
              <a:t>Twice as likely to remain in teaching as teachers who are not assigned mentors (Kaiser, 2011; Smith &amp; Ingersoll, 2004). </a:t>
            </a:r>
          </a:p>
          <a:p>
            <a:pPr marL="0" indent="0">
              <a:buNone/>
            </a:pPr>
            <a:r>
              <a:rPr lang="en-US" sz="2400" dirty="0"/>
              <a:t> </a:t>
            </a:r>
          </a:p>
        </p:txBody>
      </p:sp>
    </p:spTree>
    <p:extLst>
      <p:ext uri="{BB962C8B-B14F-4D97-AF65-F5344CB8AC3E}">
        <p14:creationId xmlns:p14="http://schemas.microsoft.com/office/powerpoint/2010/main" val="1774926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Our study</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096591907"/>
              </p:ext>
            </p:extLst>
          </p:nvPr>
        </p:nvGraphicFramePr>
        <p:xfrm>
          <a:off x="1450975" y="2016125"/>
          <a:ext cx="9604375"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9038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question</a:t>
            </a:r>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223302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research question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98186297"/>
              </p:ext>
            </p:extLst>
          </p:nvPr>
        </p:nvGraphicFramePr>
        <p:xfrm>
          <a:off x="1450975" y="2016125"/>
          <a:ext cx="9604375"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5137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subsidiary research questions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68680689"/>
              </p:ext>
            </p:extLst>
          </p:nvPr>
        </p:nvGraphicFramePr>
        <p:xfrm>
          <a:off x="1450975" y="2016125"/>
          <a:ext cx="9604375"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52609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114</TotalTime>
  <Words>2090</Words>
  <Application>Microsoft Macintosh PowerPoint</Application>
  <PresentationFormat>Widescreen</PresentationFormat>
  <Paragraphs>107</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Gill Sans MT</vt:lpstr>
      <vt:lpstr>Mangal</vt:lpstr>
      <vt:lpstr>Tahoma</vt:lpstr>
      <vt:lpstr>Arial</vt:lpstr>
      <vt:lpstr>Gallery</vt:lpstr>
      <vt:lpstr>NOVICE TEACHERS’ PERCEPTIONS OF INDUCTION SUPPORT</vt:lpstr>
      <vt:lpstr>Faculty academy</vt:lpstr>
      <vt:lpstr>Broader Education Landscape</vt:lpstr>
      <vt:lpstr>Gap in professional support</vt:lpstr>
      <vt:lpstr>Induction</vt:lpstr>
      <vt:lpstr>Our study</vt:lpstr>
      <vt:lpstr>Research question</vt:lpstr>
      <vt:lpstr>Main research question</vt:lpstr>
      <vt:lpstr>The subsidiary research questions</vt:lpstr>
      <vt:lpstr>Sarah’s First-Year Journey</vt:lpstr>
      <vt:lpstr>brian’s First-Year Journey</vt:lpstr>
      <vt:lpstr>Three Journeys</vt:lpstr>
      <vt:lpstr>Contact information </vt:lpstr>
      <vt:lpstr>References</vt:lpstr>
      <vt:lpstr>PowerPoint Presentation</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Kiekel</dc:creator>
  <cp:lastModifiedBy>Martinez, Dr. Elda E.</cp:lastModifiedBy>
  <cp:revision>15</cp:revision>
  <dcterms:created xsi:type="dcterms:W3CDTF">2017-09-30T19:33:45Z</dcterms:created>
  <dcterms:modified xsi:type="dcterms:W3CDTF">2017-10-08T00:18:15Z</dcterms:modified>
</cp:coreProperties>
</file>